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313" r:id="rId3"/>
    <p:sldId id="390" r:id="rId4"/>
    <p:sldId id="314" r:id="rId5"/>
    <p:sldId id="325" r:id="rId6"/>
    <p:sldId id="323" r:id="rId7"/>
    <p:sldId id="317" r:id="rId8"/>
    <p:sldId id="383" r:id="rId9"/>
    <p:sldId id="321" r:id="rId10"/>
    <p:sldId id="331" r:id="rId11"/>
    <p:sldId id="381" r:id="rId12"/>
    <p:sldId id="395" r:id="rId13"/>
    <p:sldId id="372" r:id="rId14"/>
    <p:sldId id="386" r:id="rId15"/>
    <p:sldId id="365" r:id="rId16"/>
    <p:sldId id="272" r:id="rId17"/>
    <p:sldId id="294" r:id="rId18"/>
    <p:sldId id="392" r:id="rId19"/>
    <p:sldId id="258" r:id="rId20"/>
    <p:sldId id="307" r:id="rId21"/>
    <p:sldId id="259" r:id="rId22"/>
    <p:sldId id="299" r:id="rId23"/>
    <p:sldId id="301" r:id="rId24"/>
    <p:sldId id="260" r:id="rId25"/>
    <p:sldId id="261" r:id="rId26"/>
    <p:sldId id="262" r:id="rId27"/>
    <p:sldId id="304" r:id="rId28"/>
    <p:sldId id="263" r:id="rId29"/>
    <p:sldId id="305" r:id="rId30"/>
    <p:sldId id="264" r:id="rId31"/>
    <p:sldId id="266" r:id="rId32"/>
    <p:sldId id="309" r:id="rId33"/>
    <p:sldId id="265" r:id="rId34"/>
    <p:sldId id="267" r:id="rId35"/>
    <p:sldId id="310" r:id="rId36"/>
    <p:sldId id="277" r:id="rId37"/>
    <p:sldId id="278" r:id="rId38"/>
    <p:sldId id="279" r:id="rId39"/>
    <p:sldId id="393" r:id="rId40"/>
    <p:sldId id="396" r:id="rId41"/>
    <p:sldId id="394" r:id="rId4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image" Target="../media/image2.jpg"/><Relationship Id="rId4" Type="http://schemas.openxmlformats.org/officeDocument/2006/relationships/image" Target="../media/image5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image" Target="../media/image2.jpg"/><Relationship Id="rId4" Type="http://schemas.openxmlformats.org/officeDocument/2006/relationships/image" Target="../media/image5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BE1105-98B1-4CF2-B7C6-D9C14AEE6680}" type="doc">
      <dgm:prSet loTypeId="urn:microsoft.com/office/officeart/2005/8/layout/target1" loCatId="relationship" qsTypeId="urn:microsoft.com/office/officeart/2005/8/quickstyle/simple1" qsCatId="simple" csTypeId="urn:microsoft.com/office/officeart/2005/8/colors/colorful2" csCatId="colorful" phldr="1"/>
      <dgm:spPr/>
    </dgm:pt>
    <dgm:pt modelId="{71739C8C-360C-4A71-87F0-039958E6435F}">
      <dgm:prSet phldrT="[Texto]"/>
      <dgm:spPr/>
      <dgm:t>
        <a:bodyPr/>
        <a:lstStyle/>
        <a:p>
          <a:r>
            <a:rPr lang="pt-PT" dirty="0"/>
            <a:t>Importância do Encontro</a:t>
          </a:r>
          <a:r>
            <a:rPr lang="pt-PT" dirty="0">
              <a:solidFill>
                <a:srgbClr val="FFFF00"/>
              </a:solidFill>
            </a:rPr>
            <a:t>: </a:t>
          </a:r>
          <a:r>
            <a:rPr lang="pt-PT" b="1" dirty="0">
              <a:solidFill>
                <a:srgbClr val="FFFF00"/>
              </a:solidFill>
            </a:rPr>
            <a:t>no início… uma Pessoa</a:t>
          </a:r>
          <a:endParaRPr lang="en-GB" b="1" dirty="0">
            <a:solidFill>
              <a:srgbClr val="FFFF00"/>
            </a:solidFill>
          </a:endParaRPr>
        </a:p>
      </dgm:t>
    </dgm:pt>
    <dgm:pt modelId="{93BC1FF9-C6C9-4934-85A5-47E11876A71E}" type="parTrans" cxnId="{F91C8DC6-B099-43DF-8376-E0BFEF6ADA7E}">
      <dgm:prSet/>
      <dgm:spPr/>
      <dgm:t>
        <a:bodyPr/>
        <a:lstStyle/>
        <a:p>
          <a:endParaRPr lang="en-GB"/>
        </a:p>
      </dgm:t>
    </dgm:pt>
    <dgm:pt modelId="{4897251C-D7E5-4E5C-AB0B-804C9C1FF3F5}" type="sibTrans" cxnId="{F91C8DC6-B099-43DF-8376-E0BFEF6ADA7E}">
      <dgm:prSet/>
      <dgm:spPr/>
      <dgm:t>
        <a:bodyPr/>
        <a:lstStyle/>
        <a:p>
          <a:endParaRPr lang="en-GB"/>
        </a:p>
      </dgm:t>
    </dgm:pt>
    <dgm:pt modelId="{C9CA068B-056A-4C0B-AE28-7CAF9ED2196C}">
      <dgm:prSet phldrT="[Texto]"/>
      <dgm:spPr/>
      <dgm:t>
        <a:bodyPr/>
        <a:lstStyle/>
        <a:p>
          <a:r>
            <a:rPr lang="pt-PT" dirty="0"/>
            <a:t>Urgência</a:t>
          </a:r>
          <a:r>
            <a:rPr lang="pt-PT" dirty="0">
              <a:solidFill>
                <a:srgbClr val="FFFF00"/>
              </a:solidFill>
            </a:rPr>
            <a:t>: abandono, desajuste</a:t>
          </a:r>
          <a:endParaRPr lang="en-GB" dirty="0">
            <a:solidFill>
              <a:srgbClr val="FFFF00"/>
            </a:solidFill>
          </a:endParaRPr>
        </a:p>
      </dgm:t>
    </dgm:pt>
    <dgm:pt modelId="{1FC5EFDF-CDD2-4FC9-9D81-3492AB168329}" type="parTrans" cxnId="{7FADC90F-AEC8-41C7-97FD-AFCD8F40E8EF}">
      <dgm:prSet/>
      <dgm:spPr/>
      <dgm:t>
        <a:bodyPr/>
        <a:lstStyle/>
        <a:p>
          <a:endParaRPr lang="en-GB"/>
        </a:p>
      </dgm:t>
    </dgm:pt>
    <dgm:pt modelId="{1A2EDACC-0042-42FE-A20D-4309627470EC}" type="sibTrans" cxnId="{7FADC90F-AEC8-41C7-97FD-AFCD8F40E8EF}">
      <dgm:prSet/>
      <dgm:spPr/>
      <dgm:t>
        <a:bodyPr/>
        <a:lstStyle/>
        <a:p>
          <a:endParaRPr lang="en-GB"/>
        </a:p>
      </dgm:t>
    </dgm:pt>
    <dgm:pt modelId="{1F9E7A65-5AF9-452A-8C63-8AEB2C5384B9}">
      <dgm:prSet phldrT="[Texto]"/>
      <dgm:spPr/>
      <dgm:t>
        <a:bodyPr/>
        <a:lstStyle/>
        <a:p>
          <a:r>
            <a:rPr lang="pt-PT" dirty="0"/>
            <a:t>Oportunidades: </a:t>
          </a:r>
          <a:r>
            <a:rPr lang="pt-PT" dirty="0">
              <a:solidFill>
                <a:srgbClr val="FFFF00"/>
              </a:solidFill>
            </a:rPr>
            <a:t>sinais do desejo de Deus</a:t>
          </a:r>
          <a:endParaRPr lang="en-GB" dirty="0">
            <a:solidFill>
              <a:srgbClr val="FFFF00"/>
            </a:solidFill>
          </a:endParaRPr>
        </a:p>
      </dgm:t>
    </dgm:pt>
    <dgm:pt modelId="{0B75DFBF-50B7-460A-BF7D-B709F493DFBB}" type="parTrans" cxnId="{CD614FDC-687D-4105-83D3-9C5796050479}">
      <dgm:prSet/>
      <dgm:spPr/>
      <dgm:t>
        <a:bodyPr/>
        <a:lstStyle/>
        <a:p>
          <a:endParaRPr lang="en-GB"/>
        </a:p>
      </dgm:t>
    </dgm:pt>
    <dgm:pt modelId="{9EBEF54E-C351-49D5-9E49-4ABDFFB5881B}" type="sibTrans" cxnId="{CD614FDC-687D-4105-83D3-9C5796050479}">
      <dgm:prSet/>
      <dgm:spPr/>
      <dgm:t>
        <a:bodyPr/>
        <a:lstStyle/>
        <a:p>
          <a:endParaRPr lang="en-GB"/>
        </a:p>
      </dgm:t>
    </dgm:pt>
    <dgm:pt modelId="{4D3786B0-33C3-4EDB-B052-E5CFDAC79306}">
      <dgm:prSet phldrT="[Texto]"/>
      <dgm:spPr/>
      <dgm:t>
        <a:bodyPr/>
        <a:lstStyle/>
        <a:p>
          <a:r>
            <a:rPr lang="pt-PT" dirty="0">
              <a:solidFill>
                <a:srgbClr val="FFFF00"/>
              </a:solidFill>
            </a:rPr>
            <a:t>Sinais de renovação da catequese</a:t>
          </a:r>
          <a:endParaRPr lang="en-GB" dirty="0">
            <a:solidFill>
              <a:srgbClr val="FFFF00"/>
            </a:solidFill>
          </a:endParaRPr>
        </a:p>
      </dgm:t>
    </dgm:pt>
    <dgm:pt modelId="{BD3E4D45-F44A-4A56-AEEC-6DDE359CD216}" type="parTrans" cxnId="{D3D40DE3-815B-411E-BB95-DD3703E747CE}">
      <dgm:prSet/>
      <dgm:spPr/>
      <dgm:t>
        <a:bodyPr/>
        <a:lstStyle/>
        <a:p>
          <a:endParaRPr lang="en-GB"/>
        </a:p>
      </dgm:t>
    </dgm:pt>
    <dgm:pt modelId="{9F26ECBC-C950-4AEC-9A36-2CD29DD64F15}" type="sibTrans" cxnId="{D3D40DE3-815B-411E-BB95-DD3703E747CE}">
      <dgm:prSet/>
      <dgm:spPr/>
      <dgm:t>
        <a:bodyPr/>
        <a:lstStyle/>
        <a:p>
          <a:endParaRPr lang="en-GB"/>
        </a:p>
      </dgm:t>
    </dgm:pt>
    <dgm:pt modelId="{E5E5BF7F-980F-401E-B89F-E28E50D9D670}" type="pres">
      <dgm:prSet presAssocID="{EEBE1105-98B1-4CF2-B7C6-D9C14AEE6680}" presName="composite" presStyleCnt="0">
        <dgm:presLayoutVars>
          <dgm:chMax val="5"/>
          <dgm:dir/>
          <dgm:resizeHandles val="exact"/>
        </dgm:presLayoutVars>
      </dgm:prSet>
      <dgm:spPr/>
    </dgm:pt>
    <dgm:pt modelId="{8B7BA12D-0A8C-47B9-B200-3436351154D0}" type="pres">
      <dgm:prSet presAssocID="{71739C8C-360C-4A71-87F0-039958E6435F}" presName="circle1" presStyleLbl="lnNode1" presStyleIdx="0" presStyleCnt="4"/>
      <dgm:spPr>
        <a:prstGeom prst="heart">
          <a:avLst/>
        </a:prstGeom>
        <a:solidFill>
          <a:schemeClr val="bg2">
            <a:lumMod val="50000"/>
            <a:lumOff val="50000"/>
          </a:schemeClr>
        </a:solidFill>
      </dgm:spPr>
    </dgm:pt>
    <dgm:pt modelId="{46C1860F-CCF6-4163-8B88-D513BA025A5C}" type="pres">
      <dgm:prSet presAssocID="{71739C8C-360C-4A71-87F0-039958E6435F}" presName="text1" presStyleLbl="revTx" presStyleIdx="0" presStyleCnt="4">
        <dgm:presLayoutVars>
          <dgm:bulletEnabled val="1"/>
        </dgm:presLayoutVars>
      </dgm:prSet>
      <dgm:spPr/>
    </dgm:pt>
    <dgm:pt modelId="{895D25EE-BB40-4293-BB72-E3FCD76CF6E2}" type="pres">
      <dgm:prSet presAssocID="{71739C8C-360C-4A71-87F0-039958E6435F}" presName="line1" presStyleLbl="callout" presStyleIdx="0" presStyleCnt="8"/>
      <dgm:spPr/>
    </dgm:pt>
    <dgm:pt modelId="{3E518C67-A290-4979-BBB3-AFF649D828D6}" type="pres">
      <dgm:prSet presAssocID="{71739C8C-360C-4A71-87F0-039958E6435F}" presName="d1" presStyleLbl="callout" presStyleIdx="1" presStyleCnt="8"/>
      <dgm:spPr/>
    </dgm:pt>
    <dgm:pt modelId="{77977EF0-E699-4C9E-9A75-A072F51F3CAC}" type="pres">
      <dgm:prSet presAssocID="{C9CA068B-056A-4C0B-AE28-7CAF9ED2196C}" presName="circle2" presStyleLbl="lnNode1" presStyleIdx="1" presStyleCnt="4"/>
      <dgm:spPr/>
    </dgm:pt>
    <dgm:pt modelId="{E5BC4DF7-C38F-47E9-9461-0E03F1CDCFFE}" type="pres">
      <dgm:prSet presAssocID="{C9CA068B-056A-4C0B-AE28-7CAF9ED2196C}" presName="text2" presStyleLbl="revTx" presStyleIdx="1" presStyleCnt="4">
        <dgm:presLayoutVars>
          <dgm:bulletEnabled val="1"/>
        </dgm:presLayoutVars>
      </dgm:prSet>
      <dgm:spPr/>
    </dgm:pt>
    <dgm:pt modelId="{D5A96909-D875-4116-BDB2-C69E6197DC84}" type="pres">
      <dgm:prSet presAssocID="{C9CA068B-056A-4C0B-AE28-7CAF9ED2196C}" presName="line2" presStyleLbl="callout" presStyleIdx="2" presStyleCnt="8"/>
      <dgm:spPr/>
    </dgm:pt>
    <dgm:pt modelId="{8CD548A8-0BBA-409C-BCD9-EB9327DEC97C}" type="pres">
      <dgm:prSet presAssocID="{C9CA068B-056A-4C0B-AE28-7CAF9ED2196C}" presName="d2" presStyleLbl="callout" presStyleIdx="3" presStyleCnt="8"/>
      <dgm:spPr/>
    </dgm:pt>
    <dgm:pt modelId="{EDE74418-8246-4A83-B6E1-00ED7E6EA0CE}" type="pres">
      <dgm:prSet presAssocID="{1F9E7A65-5AF9-452A-8C63-8AEB2C5384B9}" presName="circle3" presStyleLbl="lnNode1" presStyleIdx="2" presStyleCnt="4"/>
      <dgm:spPr/>
    </dgm:pt>
    <dgm:pt modelId="{334A1AE5-E696-4138-8F65-782D6A412685}" type="pres">
      <dgm:prSet presAssocID="{1F9E7A65-5AF9-452A-8C63-8AEB2C5384B9}" presName="text3" presStyleLbl="revTx" presStyleIdx="2" presStyleCnt="4">
        <dgm:presLayoutVars>
          <dgm:bulletEnabled val="1"/>
        </dgm:presLayoutVars>
      </dgm:prSet>
      <dgm:spPr/>
    </dgm:pt>
    <dgm:pt modelId="{94CBDDFB-2A32-4341-9E8D-03410ED34A29}" type="pres">
      <dgm:prSet presAssocID="{1F9E7A65-5AF9-452A-8C63-8AEB2C5384B9}" presName="line3" presStyleLbl="callout" presStyleIdx="4" presStyleCnt="8"/>
      <dgm:spPr/>
    </dgm:pt>
    <dgm:pt modelId="{0DA14C32-5F15-45D0-85B6-A197219FACC9}" type="pres">
      <dgm:prSet presAssocID="{1F9E7A65-5AF9-452A-8C63-8AEB2C5384B9}" presName="d3" presStyleLbl="callout" presStyleIdx="5" presStyleCnt="8"/>
      <dgm:spPr/>
    </dgm:pt>
    <dgm:pt modelId="{945121F7-A6F8-4E55-804A-4B7712178B02}" type="pres">
      <dgm:prSet presAssocID="{4D3786B0-33C3-4EDB-B052-E5CFDAC79306}" presName="circle4" presStyleLbl="lnNode1" presStyleIdx="3" presStyleCnt="4"/>
      <dgm:spPr/>
    </dgm:pt>
    <dgm:pt modelId="{3C60AECC-7201-438E-B208-EA5A4521A6B9}" type="pres">
      <dgm:prSet presAssocID="{4D3786B0-33C3-4EDB-B052-E5CFDAC79306}" presName="text4" presStyleLbl="revTx" presStyleIdx="3" presStyleCnt="4">
        <dgm:presLayoutVars>
          <dgm:bulletEnabled val="1"/>
        </dgm:presLayoutVars>
      </dgm:prSet>
      <dgm:spPr/>
    </dgm:pt>
    <dgm:pt modelId="{5151A913-6292-43C2-AA5C-0DAFF4A818E4}" type="pres">
      <dgm:prSet presAssocID="{4D3786B0-33C3-4EDB-B052-E5CFDAC79306}" presName="line4" presStyleLbl="callout" presStyleIdx="6" presStyleCnt="8"/>
      <dgm:spPr/>
    </dgm:pt>
    <dgm:pt modelId="{2AAF8ABB-54ED-4526-A629-80C267C0DC61}" type="pres">
      <dgm:prSet presAssocID="{4D3786B0-33C3-4EDB-B052-E5CFDAC79306}" presName="d4" presStyleLbl="callout" presStyleIdx="7" presStyleCnt="8"/>
      <dgm:spPr/>
    </dgm:pt>
  </dgm:ptLst>
  <dgm:cxnLst>
    <dgm:cxn modelId="{7FADC90F-AEC8-41C7-97FD-AFCD8F40E8EF}" srcId="{EEBE1105-98B1-4CF2-B7C6-D9C14AEE6680}" destId="{C9CA068B-056A-4C0B-AE28-7CAF9ED2196C}" srcOrd="1" destOrd="0" parTransId="{1FC5EFDF-CDD2-4FC9-9D81-3492AB168329}" sibTransId="{1A2EDACC-0042-42FE-A20D-4309627470EC}"/>
    <dgm:cxn modelId="{EF8FCD18-A7DB-4D09-975C-5F91FE82E5A4}" type="presOf" srcId="{1F9E7A65-5AF9-452A-8C63-8AEB2C5384B9}" destId="{334A1AE5-E696-4138-8F65-782D6A412685}" srcOrd="0" destOrd="0" presId="urn:microsoft.com/office/officeart/2005/8/layout/target1"/>
    <dgm:cxn modelId="{2641AE1F-30B9-4EA5-8F34-7927ED0118BF}" type="presOf" srcId="{71739C8C-360C-4A71-87F0-039958E6435F}" destId="{46C1860F-CCF6-4163-8B88-D513BA025A5C}" srcOrd="0" destOrd="0" presId="urn:microsoft.com/office/officeart/2005/8/layout/target1"/>
    <dgm:cxn modelId="{E46E613B-0AD5-4ED7-BFDC-CC572FD9FF5F}" type="presOf" srcId="{EEBE1105-98B1-4CF2-B7C6-D9C14AEE6680}" destId="{E5E5BF7F-980F-401E-B89F-E28E50D9D670}" srcOrd="0" destOrd="0" presId="urn:microsoft.com/office/officeart/2005/8/layout/target1"/>
    <dgm:cxn modelId="{0071F866-E16F-4C69-A574-8308EC0565D4}" type="presOf" srcId="{4D3786B0-33C3-4EDB-B052-E5CFDAC79306}" destId="{3C60AECC-7201-438E-B208-EA5A4521A6B9}" srcOrd="0" destOrd="0" presId="urn:microsoft.com/office/officeart/2005/8/layout/target1"/>
    <dgm:cxn modelId="{F91C8DC6-B099-43DF-8376-E0BFEF6ADA7E}" srcId="{EEBE1105-98B1-4CF2-B7C6-D9C14AEE6680}" destId="{71739C8C-360C-4A71-87F0-039958E6435F}" srcOrd="0" destOrd="0" parTransId="{93BC1FF9-C6C9-4934-85A5-47E11876A71E}" sibTransId="{4897251C-D7E5-4E5C-AB0B-804C9C1FF3F5}"/>
    <dgm:cxn modelId="{CD614FDC-687D-4105-83D3-9C5796050479}" srcId="{EEBE1105-98B1-4CF2-B7C6-D9C14AEE6680}" destId="{1F9E7A65-5AF9-452A-8C63-8AEB2C5384B9}" srcOrd="2" destOrd="0" parTransId="{0B75DFBF-50B7-460A-BF7D-B709F493DFBB}" sibTransId="{9EBEF54E-C351-49D5-9E49-4ABDFFB5881B}"/>
    <dgm:cxn modelId="{D3D40DE3-815B-411E-BB95-DD3703E747CE}" srcId="{EEBE1105-98B1-4CF2-B7C6-D9C14AEE6680}" destId="{4D3786B0-33C3-4EDB-B052-E5CFDAC79306}" srcOrd="3" destOrd="0" parTransId="{BD3E4D45-F44A-4A56-AEEC-6DDE359CD216}" sibTransId="{9F26ECBC-C950-4AEC-9A36-2CD29DD64F15}"/>
    <dgm:cxn modelId="{3F687EF4-F318-4A79-BB3B-D1DCEED7F9A4}" type="presOf" srcId="{C9CA068B-056A-4C0B-AE28-7CAF9ED2196C}" destId="{E5BC4DF7-C38F-47E9-9461-0E03F1CDCFFE}" srcOrd="0" destOrd="0" presId="urn:microsoft.com/office/officeart/2005/8/layout/target1"/>
    <dgm:cxn modelId="{67539F64-6D3E-4B9A-8A5B-DE9C8119065A}" type="presParOf" srcId="{E5E5BF7F-980F-401E-B89F-E28E50D9D670}" destId="{8B7BA12D-0A8C-47B9-B200-3436351154D0}" srcOrd="0" destOrd="0" presId="urn:microsoft.com/office/officeart/2005/8/layout/target1"/>
    <dgm:cxn modelId="{FFAD0677-27AB-4EA4-965B-60A0E750010A}" type="presParOf" srcId="{E5E5BF7F-980F-401E-B89F-E28E50D9D670}" destId="{46C1860F-CCF6-4163-8B88-D513BA025A5C}" srcOrd="1" destOrd="0" presId="urn:microsoft.com/office/officeart/2005/8/layout/target1"/>
    <dgm:cxn modelId="{CE8B5FF4-29AF-409E-A141-76283B8387CE}" type="presParOf" srcId="{E5E5BF7F-980F-401E-B89F-E28E50D9D670}" destId="{895D25EE-BB40-4293-BB72-E3FCD76CF6E2}" srcOrd="2" destOrd="0" presId="urn:microsoft.com/office/officeart/2005/8/layout/target1"/>
    <dgm:cxn modelId="{AF145B30-4776-431B-A6B7-E2C29D20D7C2}" type="presParOf" srcId="{E5E5BF7F-980F-401E-B89F-E28E50D9D670}" destId="{3E518C67-A290-4979-BBB3-AFF649D828D6}" srcOrd="3" destOrd="0" presId="urn:microsoft.com/office/officeart/2005/8/layout/target1"/>
    <dgm:cxn modelId="{BC07DC73-521C-4EEB-BA13-29026387017E}" type="presParOf" srcId="{E5E5BF7F-980F-401E-B89F-E28E50D9D670}" destId="{77977EF0-E699-4C9E-9A75-A072F51F3CAC}" srcOrd="4" destOrd="0" presId="urn:microsoft.com/office/officeart/2005/8/layout/target1"/>
    <dgm:cxn modelId="{0B658373-C838-4A95-9245-C4050687231A}" type="presParOf" srcId="{E5E5BF7F-980F-401E-B89F-E28E50D9D670}" destId="{E5BC4DF7-C38F-47E9-9461-0E03F1CDCFFE}" srcOrd="5" destOrd="0" presId="urn:microsoft.com/office/officeart/2005/8/layout/target1"/>
    <dgm:cxn modelId="{72C9374E-3F9B-4DAE-A6A2-51C5C806BE09}" type="presParOf" srcId="{E5E5BF7F-980F-401E-B89F-E28E50D9D670}" destId="{D5A96909-D875-4116-BDB2-C69E6197DC84}" srcOrd="6" destOrd="0" presId="urn:microsoft.com/office/officeart/2005/8/layout/target1"/>
    <dgm:cxn modelId="{00360AD8-4D3F-4EEF-995C-02D696C07D68}" type="presParOf" srcId="{E5E5BF7F-980F-401E-B89F-E28E50D9D670}" destId="{8CD548A8-0BBA-409C-BCD9-EB9327DEC97C}" srcOrd="7" destOrd="0" presId="urn:microsoft.com/office/officeart/2005/8/layout/target1"/>
    <dgm:cxn modelId="{E48B971F-A12B-476C-9C4A-ED02DF369EE5}" type="presParOf" srcId="{E5E5BF7F-980F-401E-B89F-E28E50D9D670}" destId="{EDE74418-8246-4A83-B6E1-00ED7E6EA0CE}" srcOrd="8" destOrd="0" presId="urn:microsoft.com/office/officeart/2005/8/layout/target1"/>
    <dgm:cxn modelId="{ABA4A4F4-99EB-4547-B058-D43EAFC67BD5}" type="presParOf" srcId="{E5E5BF7F-980F-401E-B89F-E28E50D9D670}" destId="{334A1AE5-E696-4138-8F65-782D6A412685}" srcOrd="9" destOrd="0" presId="urn:microsoft.com/office/officeart/2005/8/layout/target1"/>
    <dgm:cxn modelId="{6F4BA215-917F-4D45-AC1E-171865A89FF6}" type="presParOf" srcId="{E5E5BF7F-980F-401E-B89F-E28E50D9D670}" destId="{94CBDDFB-2A32-4341-9E8D-03410ED34A29}" srcOrd="10" destOrd="0" presId="urn:microsoft.com/office/officeart/2005/8/layout/target1"/>
    <dgm:cxn modelId="{1133AC09-2385-44B6-B8B3-9D59B5B3A50D}" type="presParOf" srcId="{E5E5BF7F-980F-401E-B89F-E28E50D9D670}" destId="{0DA14C32-5F15-45D0-85B6-A197219FACC9}" srcOrd="11" destOrd="0" presId="urn:microsoft.com/office/officeart/2005/8/layout/target1"/>
    <dgm:cxn modelId="{6CB294A3-EDC2-49DF-A77E-AE952860E20A}" type="presParOf" srcId="{E5E5BF7F-980F-401E-B89F-E28E50D9D670}" destId="{945121F7-A6F8-4E55-804A-4B7712178B02}" srcOrd="12" destOrd="0" presId="urn:microsoft.com/office/officeart/2005/8/layout/target1"/>
    <dgm:cxn modelId="{854D736D-8EFC-4816-94E6-195719ACE35D}" type="presParOf" srcId="{E5E5BF7F-980F-401E-B89F-E28E50D9D670}" destId="{3C60AECC-7201-438E-B208-EA5A4521A6B9}" srcOrd="13" destOrd="0" presId="urn:microsoft.com/office/officeart/2005/8/layout/target1"/>
    <dgm:cxn modelId="{A12A03B3-1A02-4B81-A732-FA349BA7C25D}" type="presParOf" srcId="{E5E5BF7F-980F-401E-B89F-E28E50D9D670}" destId="{5151A913-6292-43C2-AA5C-0DAFF4A818E4}" srcOrd="14" destOrd="0" presId="urn:microsoft.com/office/officeart/2005/8/layout/target1"/>
    <dgm:cxn modelId="{CB8072F3-B739-4BDC-800A-AF222F01A8BC}" type="presParOf" srcId="{E5E5BF7F-980F-401E-B89F-E28E50D9D670}" destId="{2AAF8ABB-54ED-4526-A629-80C267C0DC61}" srcOrd="15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803312E-B763-4FBC-A5E1-CFACDA0EDB64}" type="doc">
      <dgm:prSet loTypeId="urn:microsoft.com/office/officeart/2008/layout/BubblePicture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FE79087-C514-4B2B-B4EA-8C4E22A9AEFC}">
      <dgm:prSet phldrT="[Texto]"/>
      <dgm:spPr/>
      <dgm:t>
        <a:bodyPr/>
        <a:lstStyle/>
        <a:p>
          <a:r>
            <a:rPr lang="pt-PT" dirty="0"/>
            <a:t>Cristo Ressuscitado</a:t>
          </a:r>
          <a:endParaRPr lang="en-GB" dirty="0"/>
        </a:p>
      </dgm:t>
    </dgm:pt>
    <dgm:pt modelId="{94E891D5-D3B2-4BD6-8B9D-C0A8CBC5B2F8}" type="parTrans" cxnId="{22240CD7-3D74-4D24-B9F9-AF5C72A40684}">
      <dgm:prSet/>
      <dgm:spPr/>
      <dgm:t>
        <a:bodyPr/>
        <a:lstStyle/>
        <a:p>
          <a:endParaRPr lang="en-GB"/>
        </a:p>
      </dgm:t>
    </dgm:pt>
    <dgm:pt modelId="{37BA6FF7-49E4-4FC4-A472-C4A83BB70356}" type="sibTrans" cxnId="{22240CD7-3D74-4D24-B9F9-AF5C72A40684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AFADBEE2-C7A3-4838-8AA2-0ECAC1BA157C}">
      <dgm:prSet phldrT="[Texto]"/>
      <dgm:spPr/>
      <dgm:t>
        <a:bodyPr/>
        <a:lstStyle/>
        <a:p>
          <a:r>
            <a:rPr lang="pt-PT" dirty="0"/>
            <a:t>«Deu  a vida por nós»</a:t>
          </a:r>
          <a:endParaRPr lang="en-GB" dirty="0"/>
        </a:p>
      </dgm:t>
    </dgm:pt>
    <dgm:pt modelId="{8F6B9B75-9A29-41B8-A129-5A96E078607E}" type="parTrans" cxnId="{BFD6FB03-3E2A-4CB1-9CFE-232E37B3C541}">
      <dgm:prSet/>
      <dgm:spPr/>
      <dgm:t>
        <a:bodyPr/>
        <a:lstStyle/>
        <a:p>
          <a:endParaRPr lang="en-GB"/>
        </a:p>
      </dgm:t>
    </dgm:pt>
    <dgm:pt modelId="{C81F8C28-2303-4B39-B3C6-A149B03FAEE8}" type="sibTrans" cxnId="{BFD6FB03-3E2A-4CB1-9CFE-232E37B3C541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72F58E2C-8725-4475-BC3F-FA684F4E65F2}">
      <dgm:prSet phldrT="[Texto]"/>
      <dgm:spPr/>
      <dgm:t>
        <a:bodyPr/>
        <a:lstStyle/>
        <a:p>
          <a:r>
            <a:rPr lang="pt-PT" dirty="0"/>
            <a:t>Centralidade do </a:t>
          </a:r>
          <a:r>
            <a:rPr lang="pt-PT" dirty="0" err="1"/>
            <a:t>Querigma</a:t>
          </a:r>
          <a:endParaRPr lang="en-GB" dirty="0"/>
        </a:p>
      </dgm:t>
    </dgm:pt>
    <dgm:pt modelId="{9AEE45C4-8EA2-41BE-985B-4198950C933A}" type="parTrans" cxnId="{0C5A6B68-1C12-44DB-8662-FEB13746A164}">
      <dgm:prSet/>
      <dgm:spPr/>
      <dgm:t>
        <a:bodyPr/>
        <a:lstStyle/>
        <a:p>
          <a:endParaRPr lang="en-GB"/>
        </a:p>
      </dgm:t>
    </dgm:pt>
    <dgm:pt modelId="{068CCDA0-6C5F-4A15-99E0-E0DE6FD9E150}" type="sibTrans" cxnId="{0C5A6B68-1C12-44DB-8662-FEB13746A164}">
      <dgm:prSet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en-GB"/>
        </a:p>
      </dgm:t>
    </dgm:pt>
    <dgm:pt modelId="{E33A4860-E1B8-4AD9-8659-F96FAE50854C}">
      <dgm:prSet phldrT="[Texto]"/>
      <dgm:spPr/>
      <dgm:t>
        <a:bodyPr/>
        <a:lstStyle/>
        <a:p>
          <a:r>
            <a:rPr lang="pt-PT" dirty="0"/>
            <a:t>Catequese </a:t>
          </a:r>
          <a:r>
            <a:rPr lang="pt-PT" dirty="0" err="1"/>
            <a:t>Querigmática</a:t>
          </a:r>
          <a:endParaRPr lang="en-GB" dirty="0"/>
        </a:p>
      </dgm:t>
    </dgm:pt>
    <dgm:pt modelId="{8BC64F60-E390-40BA-9DB1-F4A2FEEE7B57}" type="parTrans" cxnId="{815AD416-2022-42FE-81C9-EE5FE96997F6}">
      <dgm:prSet/>
      <dgm:spPr/>
      <dgm:t>
        <a:bodyPr/>
        <a:lstStyle/>
        <a:p>
          <a:endParaRPr lang="en-GB"/>
        </a:p>
      </dgm:t>
    </dgm:pt>
    <dgm:pt modelId="{1DCEFF42-D1C9-4CE3-A235-4102D3F15A99}" type="sibTrans" cxnId="{815AD416-2022-42FE-81C9-EE5FE96997F6}">
      <dgm:prSet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  <dgm:t>
        <a:bodyPr/>
        <a:lstStyle/>
        <a:p>
          <a:endParaRPr lang="en-GB"/>
        </a:p>
      </dgm:t>
    </dgm:pt>
    <dgm:pt modelId="{64C97810-3A75-44AC-8220-5008B875DA6B}" type="pres">
      <dgm:prSet presAssocID="{5803312E-B763-4FBC-A5E1-CFACDA0EDB64}" presName="Name0" presStyleCnt="0">
        <dgm:presLayoutVars>
          <dgm:chMax val="8"/>
          <dgm:chPref val="8"/>
          <dgm:dir/>
        </dgm:presLayoutVars>
      </dgm:prSet>
      <dgm:spPr/>
    </dgm:pt>
    <dgm:pt modelId="{32E235D9-7D27-40B7-B78D-01BB2DB2BB3F}" type="pres">
      <dgm:prSet presAssocID="{6FE79087-C514-4B2B-B4EA-8C4E22A9AEFC}" presName="parent_text_1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90231DFD-F4B2-4B7F-A591-8B080A99833C}" type="pres">
      <dgm:prSet presAssocID="{6FE79087-C514-4B2B-B4EA-8C4E22A9AEFC}" presName="image_accent_1" presStyleCnt="0"/>
      <dgm:spPr/>
    </dgm:pt>
    <dgm:pt modelId="{21C1C6F2-53BA-40A8-A2D4-8A5151C0C1ED}" type="pres">
      <dgm:prSet presAssocID="{6FE79087-C514-4B2B-B4EA-8C4E22A9AEFC}" presName="imageAccentRepeatNode" presStyleLbl="alignNode1" presStyleIdx="0" presStyleCnt="8"/>
      <dgm:spPr/>
    </dgm:pt>
    <dgm:pt modelId="{D2369100-2C03-40B5-AB8D-29AE0E18296A}" type="pres">
      <dgm:prSet presAssocID="{6FE79087-C514-4B2B-B4EA-8C4E22A9AEFC}" presName="accent_1" presStyleLbl="alignNode1" presStyleIdx="1" presStyleCnt="8"/>
      <dgm:spPr/>
    </dgm:pt>
    <dgm:pt modelId="{6D2EC17B-E22D-453A-B775-8E7CBF31C063}" type="pres">
      <dgm:prSet presAssocID="{37BA6FF7-49E4-4FC4-A472-C4A83BB70356}" presName="image_1" presStyleCnt="0"/>
      <dgm:spPr/>
    </dgm:pt>
    <dgm:pt modelId="{7ADEC187-06FC-4067-BC6A-2F0BA2EEAA18}" type="pres">
      <dgm:prSet presAssocID="{37BA6FF7-49E4-4FC4-A472-C4A83BB70356}" presName="imageRepeatNode" presStyleLbl="fgImgPlace1" presStyleIdx="0" presStyleCnt="4" custScaleX="137326" custScaleY="147502"/>
      <dgm:spPr/>
    </dgm:pt>
    <dgm:pt modelId="{D2EE35A6-A040-492A-8AD0-1D376B8A8D47}" type="pres">
      <dgm:prSet presAssocID="{AFADBEE2-C7A3-4838-8AA2-0ECAC1BA157C}" presName="parent_text_2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3FD044CD-05A4-43E8-9617-D7B02755A912}" type="pres">
      <dgm:prSet presAssocID="{AFADBEE2-C7A3-4838-8AA2-0ECAC1BA157C}" presName="image_accent_2" presStyleCnt="0"/>
      <dgm:spPr/>
    </dgm:pt>
    <dgm:pt modelId="{2D116E31-0F44-4F1B-8325-FBC7362F439E}" type="pres">
      <dgm:prSet presAssocID="{AFADBEE2-C7A3-4838-8AA2-0ECAC1BA157C}" presName="imageAccentRepeatNode" presStyleLbl="alignNode1" presStyleIdx="2" presStyleCnt="8"/>
      <dgm:spPr/>
    </dgm:pt>
    <dgm:pt modelId="{843723B8-A63F-42E5-B124-FFF0505DB7FD}" type="pres">
      <dgm:prSet presAssocID="{C81F8C28-2303-4B39-B3C6-A149B03FAEE8}" presName="image_2" presStyleCnt="0"/>
      <dgm:spPr/>
    </dgm:pt>
    <dgm:pt modelId="{A7023002-C053-4E32-B1DA-046FE62E4654}" type="pres">
      <dgm:prSet presAssocID="{C81F8C28-2303-4B39-B3C6-A149B03FAEE8}" presName="imageRepeatNode" presStyleLbl="fgImgPlace1" presStyleIdx="1" presStyleCnt="4" custScaleX="156778" custScaleY="148768"/>
      <dgm:spPr/>
    </dgm:pt>
    <dgm:pt modelId="{8B603875-7B09-4C6A-93BF-CDE6C31B2272}" type="pres">
      <dgm:prSet presAssocID="{72F58E2C-8725-4475-BC3F-FA684F4E65F2}" presName="image_accent_3" presStyleCnt="0"/>
      <dgm:spPr/>
    </dgm:pt>
    <dgm:pt modelId="{518D1DE0-08CE-49B3-948C-7ECF13213382}" type="pres">
      <dgm:prSet presAssocID="{72F58E2C-8725-4475-BC3F-FA684F4E65F2}" presName="imageAccentRepeatNode" presStyleLbl="alignNode1" presStyleIdx="3" presStyleCnt="8"/>
      <dgm:spPr/>
    </dgm:pt>
    <dgm:pt modelId="{082FF4FC-6133-464E-A9C2-3E871E953A2D}" type="pres">
      <dgm:prSet presAssocID="{72F58E2C-8725-4475-BC3F-FA684F4E65F2}" presName="parent_text_3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7D0B1703-1787-4C0D-BA41-0CC6FE34BF17}" type="pres">
      <dgm:prSet presAssocID="{72F58E2C-8725-4475-BC3F-FA684F4E65F2}" presName="accent_2" presStyleLbl="alignNode1" presStyleIdx="4" presStyleCnt="8"/>
      <dgm:spPr/>
    </dgm:pt>
    <dgm:pt modelId="{8047561D-C1FE-44D9-AC46-5F41D5F2988C}" type="pres">
      <dgm:prSet presAssocID="{72F58E2C-8725-4475-BC3F-FA684F4E65F2}" presName="accent_3" presStyleLbl="alignNode1" presStyleIdx="5" presStyleCnt="8"/>
      <dgm:spPr/>
    </dgm:pt>
    <dgm:pt modelId="{C6707A7A-217C-4E9E-8373-50C3677D33F6}" type="pres">
      <dgm:prSet presAssocID="{068CCDA0-6C5F-4A15-99E0-E0DE6FD9E150}" presName="image_3" presStyleCnt="0"/>
      <dgm:spPr/>
    </dgm:pt>
    <dgm:pt modelId="{7687B678-E070-45F5-BC84-22B6D77127D3}" type="pres">
      <dgm:prSet presAssocID="{068CCDA0-6C5F-4A15-99E0-E0DE6FD9E150}" presName="imageRepeatNode" presStyleLbl="fgImgPlace1" presStyleIdx="2" presStyleCnt="4"/>
      <dgm:spPr/>
    </dgm:pt>
    <dgm:pt modelId="{4C078A16-221B-40F5-A45B-11A065B41550}" type="pres">
      <dgm:prSet presAssocID="{E33A4860-E1B8-4AD9-8659-F96FAE50854C}" presName="image_accent_4" presStyleCnt="0"/>
      <dgm:spPr/>
    </dgm:pt>
    <dgm:pt modelId="{9BA5353B-609E-4B6A-891C-D1D81877BE41}" type="pres">
      <dgm:prSet presAssocID="{E33A4860-E1B8-4AD9-8659-F96FAE50854C}" presName="imageAccentRepeatNode" presStyleLbl="alignNode1" presStyleIdx="6" presStyleCnt="8"/>
      <dgm:spPr/>
    </dgm:pt>
    <dgm:pt modelId="{255F7EDA-FE52-4FCC-922F-A2B7F63324EF}" type="pres">
      <dgm:prSet presAssocID="{E33A4860-E1B8-4AD9-8659-F96FAE50854C}" presName="parent_text_4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AF8FD484-8935-46FE-B39B-85FD9868EC52}" type="pres">
      <dgm:prSet presAssocID="{E33A4860-E1B8-4AD9-8659-F96FAE50854C}" presName="accent_4" presStyleLbl="alignNode1" presStyleIdx="7" presStyleCnt="8"/>
      <dgm:spPr/>
    </dgm:pt>
    <dgm:pt modelId="{E9A180B1-81F4-44DF-BDD0-B2A40ACEA38A}" type="pres">
      <dgm:prSet presAssocID="{1DCEFF42-D1C9-4CE3-A235-4102D3F15A99}" presName="image_4" presStyleCnt="0"/>
      <dgm:spPr/>
    </dgm:pt>
    <dgm:pt modelId="{FCAFF472-9922-4AAB-A3C4-12DDA1A3377A}" type="pres">
      <dgm:prSet presAssocID="{1DCEFF42-D1C9-4CE3-A235-4102D3F15A99}" presName="imageRepeatNode" presStyleLbl="fgImgPlace1" presStyleIdx="3" presStyleCnt="4" custScaleX="191342" custScaleY="194357"/>
      <dgm:spPr/>
    </dgm:pt>
  </dgm:ptLst>
  <dgm:cxnLst>
    <dgm:cxn modelId="{BFD6FB03-3E2A-4CB1-9CFE-232E37B3C541}" srcId="{5803312E-B763-4FBC-A5E1-CFACDA0EDB64}" destId="{AFADBEE2-C7A3-4838-8AA2-0ECAC1BA157C}" srcOrd="1" destOrd="0" parTransId="{8F6B9B75-9A29-41B8-A129-5A96E078607E}" sibTransId="{C81F8C28-2303-4B39-B3C6-A149B03FAEE8}"/>
    <dgm:cxn modelId="{815AD416-2022-42FE-81C9-EE5FE96997F6}" srcId="{5803312E-B763-4FBC-A5E1-CFACDA0EDB64}" destId="{E33A4860-E1B8-4AD9-8659-F96FAE50854C}" srcOrd="3" destOrd="0" parTransId="{8BC64F60-E390-40BA-9DB1-F4A2FEEE7B57}" sibTransId="{1DCEFF42-D1C9-4CE3-A235-4102D3F15A99}"/>
    <dgm:cxn modelId="{4A76A822-D088-4C20-BDC2-032C31410B7D}" type="presOf" srcId="{6FE79087-C514-4B2B-B4EA-8C4E22A9AEFC}" destId="{32E235D9-7D27-40B7-B78D-01BB2DB2BB3F}" srcOrd="0" destOrd="0" presId="urn:microsoft.com/office/officeart/2008/layout/BubblePictureList"/>
    <dgm:cxn modelId="{9AE00433-390C-4F84-8789-47AEBCEDDAD8}" type="presOf" srcId="{72F58E2C-8725-4475-BC3F-FA684F4E65F2}" destId="{082FF4FC-6133-464E-A9C2-3E871E953A2D}" srcOrd="0" destOrd="0" presId="urn:microsoft.com/office/officeart/2008/layout/BubblePictureList"/>
    <dgm:cxn modelId="{0C5A6B68-1C12-44DB-8662-FEB13746A164}" srcId="{5803312E-B763-4FBC-A5E1-CFACDA0EDB64}" destId="{72F58E2C-8725-4475-BC3F-FA684F4E65F2}" srcOrd="2" destOrd="0" parTransId="{9AEE45C4-8EA2-41BE-985B-4198950C933A}" sibTransId="{068CCDA0-6C5F-4A15-99E0-E0DE6FD9E150}"/>
    <dgm:cxn modelId="{8B02CF53-6239-4CEE-9859-3B68A97B74A1}" type="presOf" srcId="{AFADBEE2-C7A3-4838-8AA2-0ECAC1BA157C}" destId="{D2EE35A6-A040-492A-8AD0-1D376B8A8D47}" srcOrd="0" destOrd="0" presId="urn:microsoft.com/office/officeart/2008/layout/BubblePictureList"/>
    <dgm:cxn modelId="{5CDEF880-4183-4B0E-913E-43B4CA9B116D}" type="presOf" srcId="{37BA6FF7-49E4-4FC4-A472-C4A83BB70356}" destId="{7ADEC187-06FC-4067-BC6A-2F0BA2EEAA18}" srcOrd="0" destOrd="0" presId="urn:microsoft.com/office/officeart/2008/layout/BubblePictureList"/>
    <dgm:cxn modelId="{3B8268A7-AB95-4DF7-9574-92B28D1AB113}" type="presOf" srcId="{5803312E-B763-4FBC-A5E1-CFACDA0EDB64}" destId="{64C97810-3A75-44AC-8220-5008B875DA6B}" srcOrd="0" destOrd="0" presId="urn:microsoft.com/office/officeart/2008/layout/BubblePictureList"/>
    <dgm:cxn modelId="{2BA709AC-C489-428F-86E9-E18526E4BE41}" type="presOf" srcId="{C81F8C28-2303-4B39-B3C6-A149B03FAEE8}" destId="{A7023002-C053-4E32-B1DA-046FE62E4654}" srcOrd="0" destOrd="0" presId="urn:microsoft.com/office/officeart/2008/layout/BubblePictureList"/>
    <dgm:cxn modelId="{12D0C2B8-2CD4-4BB5-AFE3-D3E9E5C38976}" type="presOf" srcId="{068CCDA0-6C5F-4A15-99E0-E0DE6FD9E150}" destId="{7687B678-E070-45F5-BC84-22B6D77127D3}" srcOrd="0" destOrd="0" presId="urn:microsoft.com/office/officeart/2008/layout/BubblePictureList"/>
    <dgm:cxn modelId="{A14F2FB9-99F7-419A-B439-E19A66D2EEF2}" type="presOf" srcId="{1DCEFF42-D1C9-4CE3-A235-4102D3F15A99}" destId="{FCAFF472-9922-4AAB-A3C4-12DDA1A3377A}" srcOrd="0" destOrd="0" presId="urn:microsoft.com/office/officeart/2008/layout/BubblePictureList"/>
    <dgm:cxn modelId="{22240CD7-3D74-4D24-B9F9-AF5C72A40684}" srcId="{5803312E-B763-4FBC-A5E1-CFACDA0EDB64}" destId="{6FE79087-C514-4B2B-B4EA-8C4E22A9AEFC}" srcOrd="0" destOrd="0" parTransId="{94E891D5-D3B2-4BD6-8B9D-C0A8CBC5B2F8}" sibTransId="{37BA6FF7-49E4-4FC4-A472-C4A83BB70356}"/>
    <dgm:cxn modelId="{3DE1A8F2-30EC-47DC-858E-03AEAB4F3E2E}" type="presOf" srcId="{E33A4860-E1B8-4AD9-8659-F96FAE50854C}" destId="{255F7EDA-FE52-4FCC-922F-A2B7F63324EF}" srcOrd="0" destOrd="0" presId="urn:microsoft.com/office/officeart/2008/layout/BubblePictureList"/>
    <dgm:cxn modelId="{2459AFA2-5791-4BCC-BEA2-C1DB0E938726}" type="presParOf" srcId="{64C97810-3A75-44AC-8220-5008B875DA6B}" destId="{32E235D9-7D27-40B7-B78D-01BB2DB2BB3F}" srcOrd="0" destOrd="0" presId="urn:microsoft.com/office/officeart/2008/layout/BubblePictureList"/>
    <dgm:cxn modelId="{D37337CA-8B0F-4792-89D0-3A267A9F6CA4}" type="presParOf" srcId="{64C97810-3A75-44AC-8220-5008B875DA6B}" destId="{90231DFD-F4B2-4B7F-A591-8B080A99833C}" srcOrd="1" destOrd="0" presId="urn:microsoft.com/office/officeart/2008/layout/BubblePictureList"/>
    <dgm:cxn modelId="{5CE44A69-71DE-44AB-9C70-39452B439153}" type="presParOf" srcId="{90231DFD-F4B2-4B7F-A591-8B080A99833C}" destId="{21C1C6F2-53BA-40A8-A2D4-8A5151C0C1ED}" srcOrd="0" destOrd="0" presId="urn:microsoft.com/office/officeart/2008/layout/BubblePictureList"/>
    <dgm:cxn modelId="{CEFC3316-D536-435F-BD2A-975100185730}" type="presParOf" srcId="{64C97810-3A75-44AC-8220-5008B875DA6B}" destId="{D2369100-2C03-40B5-AB8D-29AE0E18296A}" srcOrd="2" destOrd="0" presId="urn:microsoft.com/office/officeart/2008/layout/BubblePictureList"/>
    <dgm:cxn modelId="{2C2B7493-539A-4F02-A839-E2EF56E63A99}" type="presParOf" srcId="{64C97810-3A75-44AC-8220-5008B875DA6B}" destId="{6D2EC17B-E22D-453A-B775-8E7CBF31C063}" srcOrd="3" destOrd="0" presId="urn:microsoft.com/office/officeart/2008/layout/BubblePictureList"/>
    <dgm:cxn modelId="{9B51F915-F621-44C7-B6B0-1A32EA529DEA}" type="presParOf" srcId="{6D2EC17B-E22D-453A-B775-8E7CBF31C063}" destId="{7ADEC187-06FC-4067-BC6A-2F0BA2EEAA18}" srcOrd="0" destOrd="0" presId="urn:microsoft.com/office/officeart/2008/layout/BubblePictureList"/>
    <dgm:cxn modelId="{0F37B34C-B5DD-4926-A2C8-252115DD95B7}" type="presParOf" srcId="{64C97810-3A75-44AC-8220-5008B875DA6B}" destId="{D2EE35A6-A040-492A-8AD0-1D376B8A8D47}" srcOrd="4" destOrd="0" presId="urn:microsoft.com/office/officeart/2008/layout/BubblePictureList"/>
    <dgm:cxn modelId="{5B3395F5-3D61-44FB-9EB8-5A94456D34C0}" type="presParOf" srcId="{64C97810-3A75-44AC-8220-5008B875DA6B}" destId="{3FD044CD-05A4-43E8-9617-D7B02755A912}" srcOrd="5" destOrd="0" presId="urn:microsoft.com/office/officeart/2008/layout/BubblePictureList"/>
    <dgm:cxn modelId="{63D8048E-8DAC-4598-A9DB-9BF6E38AE776}" type="presParOf" srcId="{3FD044CD-05A4-43E8-9617-D7B02755A912}" destId="{2D116E31-0F44-4F1B-8325-FBC7362F439E}" srcOrd="0" destOrd="0" presId="urn:microsoft.com/office/officeart/2008/layout/BubblePictureList"/>
    <dgm:cxn modelId="{A9431221-B910-46AA-96EB-4EA97A434C3F}" type="presParOf" srcId="{64C97810-3A75-44AC-8220-5008B875DA6B}" destId="{843723B8-A63F-42E5-B124-FFF0505DB7FD}" srcOrd="6" destOrd="0" presId="urn:microsoft.com/office/officeart/2008/layout/BubblePictureList"/>
    <dgm:cxn modelId="{4EAF8012-93E2-4B44-B8CB-79798118BB26}" type="presParOf" srcId="{843723B8-A63F-42E5-B124-FFF0505DB7FD}" destId="{A7023002-C053-4E32-B1DA-046FE62E4654}" srcOrd="0" destOrd="0" presId="urn:microsoft.com/office/officeart/2008/layout/BubblePictureList"/>
    <dgm:cxn modelId="{AA6EB8D7-32EE-442B-952B-5F1EF720C617}" type="presParOf" srcId="{64C97810-3A75-44AC-8220-5008B875DA6B}" destId="{8B603875-7B09-4C6A-93BF-CDE6C31B2272}" srcOrd="7" destOrd="0" presId="urn:microsoft.com/office/officeart/2008/layout/BubblePictureList"/>
    <dgm:cxn modelId="{6C55A061-3370-4A5C-A774-B16F653950CB}" type="presParOf" srcId="{8B603875-7B09-4C6A-93BF-CDE6C31B2272}" destId="{518D1DE0-08CE-49B3-948C-7ECF13213382}" srcOrd="0" destOrd="0" presId="urn:microsoft.com/office/officeart/2008/layout/BubblePictureList"/>
    <dgm:cxn modelId="{E38FBF05-823A-44A5-9E2F-BE6D20BBB2B6}" type="presParOf" srcId="{64C97810-3A75-44AC-8220-5008B875DA6B}" destId="{082FF4FC-6133-464E-A9C2-3E871E953A2D}" srcOrd="8" destOrd="0" presId="urn:microsoft.com/office/officeart/2008/layout/BubblePictureList"/>
    <dgm:cxn modelId="{013CD860-7CA5-4716-95D8-6879AC76A085}" type="presParOf" srcId="{64C97810-3A75-44AC-8220-5008B875DA6B}" destId="{7D0B1703-1787-4C0D-BA41-0CC6FE34BF17}" srcOrd="9" destOrd="0" presId="urn:microsoft.com/office/officeart/2008/layout/BubblePictureList"/>
    <dgm:cxn modelId="{011108B3-6F58-4210-A8A8-F5AB8D51880F}" type="presParOf" srcId="{64C97810-3A75-44AC-8220-5008B875DA6B}" destId="{8047561D-C1FE-44D9-AC46-5F41D5F2988C}" srcOrd="10" destOrd="0" presId="urn:microsoft.com/office/officeart/2008/layout/BubblePictureList"/>
    <dgm:cxn modelId="{8754CECC-4673-44E9-8DD7-AB7AA3184F4D}" type="presParOf" srcId="{64C97810-3A75-44AC-8220-5008B875DA6B}" destId="{C6707A7A-217C-4E9E-8373-50C3677D33F6}" srcOrd="11" destOrd="0" presId="urn:microsoft.com/office/officeart/2008/layout/BubblePictureList"/>
    <dgm:cxn modelId="{B68764C1-2B1D-462A-95BD-28D6FF0A7DB8}" type="presParOf" srcId="{C6707A7A-217C-4E9E-8373-50C3677D33F6}" destId="{7687B678-E070-45F5-BC84-22B6D77127D3}" srcOrd="0" destOrd="0" presId="urn:microsoft.com/office/officeart/2008/layout/BubblePictureList"/>
    <dgm:cxn modelId="{96232231-9374-4605-804D-9C6F9ED96893}" type="presParOf" srcId="{64C97810-3A75-44AC-8220-5008B875DA6B}" destId="{4C078A16-221B-40F5-A45B-11A065B41550}" srcOrd="12" destOrd="0" presId="urn:microsoft.com/office/officeart/2008/layout/BubblePictureList"/>
    <dgm:cxn modelId="{830AD9C7-AD74-45D4-BFC1-12435ED8B213}" type="presParOf" srcId="{4C078A16-221B-40F5-A45B-11A065B41550}" destId="{9BA5353B-609E-4B6A-891C-D1D81877BE41}" srcOrd="0" destOrd="0" presId="urn:microsoft.com/office/officeart/2008/layout/BubblePictureList"/>
    <dgm:cxn modelId="{17AB74BD-C6CD-4F34-8B57-51BFCBF84E5D}" type="presParOf" srcId="{64C97810-3A75-44AC-8220-5008B875DA6B}" destId="{255F7EDA-FE52-4FCC-922F-A2B7F63324EF}" srcOrd="13" destOrd="0" presId="urn:microsoft.com/office/officeart/2008/layout/BubblePictureList"/>
    <dgm:cxn modelId="{686CD84C-019B-432E-94DA-F491B8700935}" type="presParOf" srcId="{64C97810-3A75-44AC-8220-5008B875DA6B}" destId="{AF8FD484-8935-46FE-B39B-85FD9868EC52}" srcOrd="14" destOrd="0" presId="urn:microsoft.com/office/officeart/2008/layout/BubblePictureList"/>
    <dgm:cxn modelId="{2BA6D925-A5C8-49A4-97F4-C0CECDAF0EF4}" type="presParOf" srcId="{64C97810-3A75-44AC-8220-5008B875DA6B}" destId="{E9A180B1-81F4-44DF-BDD0-B2A40ACEA38A}" srcOrd="15" destOrd="0" presId="urn:microsoft.com/office/officeart/2008/layout/BubblePictureList"/>
    <dgm:cxn modelId="{A82E07B6-C8E8-4F6A-91EA-011D3E207578}" type="presParOf" srcId="{E9A180B1-81F4-44DF-BDD0-B2A40ACEA38A}" destId="{FCAFF472-9922-4AAB-A3C4-12DDA1A3377A}" srcOrd="0" destOrd="0" presId="urn:microsoft.com/office/officeart/2008/layout/Bubble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B29F710-EAC7-48E5-B8FE-BFEA4668ECD7}" type="doc">
      <dgm:prSet loTypeId="urn:microsoft.com/office/officeart/2005/8/layout/cycle1" loCatId="cycl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BF1F9913-A35C-4CB6-8F07-E45D4890569A}">
      <dgm:prSet phldrT="[Texto]"/>
      <dgm:spPr/>
      <dgm:t>
        <a:bodyPr/>
        <a:lstStyle/>
        <a:p>
          <a:r>
            <a:rPr lang="pt-PT" dirty="0"/>
            <a:t>A palavra da Escritura</a:t>
          </a:r>
          <a:endParaRPr lang="en-GB" dirty="0"/>
        </a:p>
      </dgm:t>
    </dgm:pt>
    <dgm:pt modelId="{991D2BD3-B367-4E30-BCC0-CE2D006EE177}" type="parTrans" cxnId="{63301D21-80C9-42F1-84D4-9FA95F639993}">
      <dgm:prSet/>
      <dgm:spPr/>
      <dgm:t>
        <a:bodyPr/>
        <a:lstStyle/>
        <a:p>
          <a:endParaRPr lang="en-GB"/>
        </a:p>
      </dgm:t>
    </dgm:pt>
    <dgm:pt modelId="{738F979D-B3EA-454B-9B39-75A4A6F49AF4}" type="sibTrans" cxnId="{63301D21-80C9-42F1-84D4-9FA95F639993}">
      <dgm:prSet/>
      <dgm:spPr/>
      <dgm:t>
        <a:bodyPr/>
        <a:lstStyle/>
        <a:p>
          <a:endParaRPr lang="en-GB"/>
        </a:p>
      </dgm:t>
    </dgm:pt>
    <dgm:pt modelId="{F5ED5DE7-A3C3-44ED-B3A2-76887CFC65EC}">
      <dgm:prSet phldrT="[Texto]"/>
      <dgm:spPr/>
      <dgm:t>
        <a:bodyPr/>
        <a:lstStyle/>
        <a:p>
          <a:r>
            <a:rPr lang="pt-PT" dirty="0"/>
            <a:t>A Eucaristia</a:t>
          </a:r>
          <a:endParaRPr lang="en-GB" dirty="0"/>
        </a:p>
      </dgm:t>
    </dgm:pt>
    <dgm:pt modelId="{F7D27064-0FEB-4051-B2D5-2AED8101D4C0}" type="parTrans" cxnId="{B1FCDA67-60B3-4E79-80EF-1112687690BE}">
      <dgm:prSet/>
      <dgm:spPr/>
      <dgm:t>
        <a:bodyPr/>
        <a:lstStyle/>
        <a:p>
          <a:endParaRPr lang="en-GB"/>
        </a:p>
      </dgm:t>
    </dgm:pt>
    <dgm:pt modelId="{DE4A0A83-8404-42B4-9DE8-24B3EE509B78}" type="sibTrans" cxnId="{B1FCDA67-60B3-4E79-80EF-1112687690BE}">
      <dgm:prSet/>
      <dgm:spPr/>
      <dgm:t>
        <a:bodyPr/>
        <a:lstStyle/>
        <a:p>
          <a:endParaRPr lang="en-GB"/>
        </a:p>
      </dgm:t>
    </dgm:pt>
    <dgm:pt modelId="{A0A0243F-9A65-495E-896C-8EB1B2DC67AB}">
      <dgm:prSet phldrT="[Texto]"/>
      <dgm:spPr/>
      <dgm:t>
        <a:bodyPr/>
        <a:lstStyle/>
        <a:p>
          <a:r>
            <a:rPr lang="pt-PT" dirty="0"/>
            <a:t>A vivência da Caridade</a:t>
          </a:r>
          <a:endParaRPr lang="en-GB" dirty="0"/>
        </a:p>
      </dgm:t>
    </dgm:pt>
    <dgm:pt modelId="{114183F6-C2A8-46D4-8236-1B724FA3DAE6}" type="parTrans" cxnId="{95D54DFC-6435-471F-8164-18979F8B62BA}">
      <dgm:prSet/>
      <dgm:spPr/>
      <dgm:t>
        <a:bodyPr/>
        <a:lstStyle/>
        <a:p>
          <a:endParaRPr lang="en-GB"/>
        </a:p>
      </dgm:t>
    </dgm:pt>
    <dgm:pt modelId="{7FF48E74-2A97-4691-8616-6278DAAD5379}" type="sibTrans" cxnId="{95D54DFC-6435-471F-8164-18979F8B62BA}">
      <dgm:prSet/>
      <dgm:spPr/>
      <dgm:t>
        <a:bodyPr/>
        <a:lstStyle/>
        <a:p>
          <a:endParaRPr lang="en-GB"/>
        </a:p>
      </dgm:t>
    </dgm:pt>
    <dgm:pt modelId="{497229B6-A61F-4459-9AC5-4E2B5FB565E4}">
      <dgm:prSet phldrT="[Texto]"/>
      <dgm:spPr/>
      <dgm:t>
        <a:bodyPr/>
        <a:lstStyle/>
        <a:p>
          <a:r>
            <a:rPr lang="pt-PT" dirty="0"/>
            <a:t>A Igreja</a:t>
          </a:r>
          <a:endParaRPr lang="en-GB" dirty="0"/>
        </a:p>
      </dgm:t>
    </dgm:pt>
    <dgm:pt modelId="{5018F3C7-7AC8-4785-94B1-D4AB9BE2B87C}" type="parTrans" cxnId="{80075DC3-FB45-4763-810F-0DAB55E42418}">
      <dgm:prSet/>
      <dgm:spPr/>
      <dgm:t>
        <a:bodyPr/>
        <a:lstStyle/>
        <a:p>
          <a:endParaRPr lang="en-GB"/>
        </a:p>
      </dgm:t>
    </dgm:pt>
    <dgm:pt modelId="{65CC3D5F-1C44-4678-9D39-0863AB15249D}" type="sibTrans" cxnId="{80075DC3-FB45-4763-810F-0DAB55E42418}">
      <dgm:prSet/>
      <dgm:spPr/>
      <dgm:t>
        <a:bodyPr/>
        <a:lstStyle/>
        <a:p>
          <a:endParaRPr lang="en-GB"/>
        </a:p>
      </dgm:t>
    </dgm:pt>
    <dgm:pt modelId="{4B7645E5-7607-42A7-AB79-ACD0A836DE6A}" type="pres">
      <dgm:prSet presAssocID="{FB29F710-EAC7-48E5-B8FE-BFEA4668ECD7}" presName="cycle" presStyleCnt="0">
        <dgm:presLayoutVars>
          <dgm:dir/>
          <dgm:resizeHandles val="exact"/>
        </dgm:presLayoutVars>
      </dgm:prSet>
      <dgm:spPr/>
    </dgm:pt>
    <dgm:pt modelId="{8E5635EF-8279-46F7-A895-0D224E80DE04}" type="pres">
      <dgm:prSet presAssocID="{BF1F9913-A35C-4CB6-8F07-E45D4890569A}" presName="dummy" presStyleCnt="0"/>
      <dgm:spPr/>
    </dgm:pt>
    <dgm:pt modelId="{7607BF74-DD0B-4DCF-9930-F69822608EDC}" type="pres">
      <dgm:prSet presAssocID="{BF1F9913-A35C-4CB6-8F07-E45D4890569A}" presName="node" presStyleLbl="revTx" presStyleIdx="0" presStyleCnt="4">
        <dgm:presLayoutVars>
          <dgm:bulletEnabled val="1"/>
        </dgm:presLayoutVars>
      </dgm:prSet>
      <dgm:spPr/>
    </dgm:pt>
    <dgm:pt modelId="{86274C42-9F91-48BE-8954-C4D5CBF934EE}" type="pres">
      <dgm:prSet presAssocID="{738F979D-B3EA-454B-9B39-75A4A6F49AF4}" presName="sibTrans" presStyleLbl="node1" presStyleIdx="0" presStyleCnt="4"/>
      <dgm:spPr/>
    </dgm:pt>
    <dgm:pt modelId="{5003A8DF-07FE-4787-8B24-0E786AFAC48C}" type="pres">
      <dgm:prSet presAssocID="{F5ED5DE7-A3C3-44ED-B3A2-76887CFC65EC}" presName="dummy" presStyleCnt="0"/>
      <dgm:spPr/>
    </dgm:pt>
    <dgm:pt modelId="{1E3C4C8B-93AB-45E4-8945-34E8625076D9}" type="pres">
      <dgm:prSet presAssocID="{F5ED5DE7-A3C3-44ED-B3A2-76887CFC65EC}" presName="node" presStyleLbl="revTx" presStyleIdx="1" presStyleCnt="4">
        <dgm:presLayoutVars>
          <dgm:bulletEnabled val="1"/>
        </dgm:presLayoutVars>
      </dgm:prSet>
      <dgm:spPr/>
    </dgm:pt>
    <dgm:pt modelId="{4B707446-4932-48B9-B6C7-AC7B0741D873}" type="pres">
      <dgm:prSet presAssocID="{DE4A0A83-8404-42B4-9DE8-24B3EE509B78}" presName="sibTrans" presStyleLbl="node1" presStyleIdx="1" presStyleCnt="4"/>
      <dgm:spPr/>
    </dgm:pt>
    <dgm:pt modelId="{5F2A6C5F-731C-442D-9F87-942B43CE4A67}" type="pres">
      <dgm:prSet presAssocID="{A0A0243F-9A65-495E-896C-8EB1B2DC67AB}" presName="dummy" presStyleCnt="0"/>
      <dgm:spPr/>
    </dgm:pt>
    <dgm:pt modelId="{AB8CD74E-C3DE-4FFB-A940-6B96FF4A5E2E}" type="pres">
      <dgm:prSet presAssocID="{A0A0243F-9A65-495E-896C-8EB1B2DC67AB}" presName="node" presStyleLbl="revTx" presStyleIdx="2" presStyleCnt="4">
        <dgm:presLayoutVars>
          <dgm:bulletEnabled val="1"/>
        </dgm:presLayoutVars>
      </dgm:prSet>
      <dgm:spPr/>
    </dgm:pt>
    <dgm:pt modelId="{BC2A7C0A-23E1-45F6-947A-3A1C6AE1AECA}" type="pres">
      <dgm:prSet presAssocID="{7FF48E74-2A97-4691-8616-6278DAAD5379}" presName="sibTrans" presStyleLbl="node1" presStyleIdx="2" presStyleCnt="4"/>
      <dgm:spPr/>
    </dgm:pt>
    <dgm:pt modelId="{68FDCF6C-EF74-4D34-A79A-E26B6C6F3E60}" type="pres">
      <dgm:prSet presAssocID="{497229B6-A61F-4459-9AC5-4E2B5FB565E4}" presName="dummy" presStyleCnt="0"/>
      <dgm:spPr/>
    </dgm:pt>
    <dgm:pt modelId="{0F662ED9-A64D-465D-8BF2-9F8B6B1811EA}" type="pres">
      <dgm:prSet presAssocID="{497229B6-A61F-4459-9AC5-4E2B5FB565E4}" presName="node" presStyleLbl="revTx" presStyleIdx="3" presStyleCnt="4">
        <dgm:presLayoutVars>
          <dgm:bulletEnabled val="1"/>
        </dgm:presLayoutVars>
      </dgm:prSet>
      <dgm:spPr/>
    </dgm:pt>
    <dgm:pt modelId="{BBD485D8-9354-489D-BA39-C1F2DED1F4BD}" type="pres">
      <dgm:prSet presAssocID="{65CC3D5F-1C44-4678-9D39-0863AB15249D}" presName="sibTrans" presStyleLbl="node1" presStyleIdx="3" presStyleCnt="4"/>
      <dgm:spPr/>
    </dgm:pt>
  </dgm:ptLst>
  <dgm:cxnLst>
    <dgm:cxn modelId="{13AE0C02-9E59-477F-A7C0-0CA26A98FF14}" type="presOf" srcId="{FB29F710-EAC7-48E5-B8FE-BFEA4668ECD7}" destId="{4B7645E5-7607-42A7-AB79-ACD0A836DE6A}" srcOrd="0" destOrd="0" presId="urn:microsoft.com/office/officeart/2005/8/layout/cycle1"/>
    <dgm:cxn modelId="{9B677C0A-6FD2-42F3-841B-3F9D5B194A37}" type="presOf" srcId="{497229B6-A61F-4459-9AC5-4E2B5FB565E4}" destId="{0F662ED9-A64D-465D-8BF2-9F8B6B1811EA}" srcOrd="0" destOrd="0" presId="urn:microsoft.com/office/officeart/2005/8/layout/cycle1"/>
    <dgm:cxn modelId="{63301D21-80C9-42F1-84D4-9FA95F639993}" srcId="{FB29F710-EAC7-48E5-B8FE-BFEA4668ECD7}" destId="{BF1F9913-A35C-4CB6-8F07-E45D4890569A}" srcOrd="0" destOrd="0" parTransId="{991D2BD3-B367-4E30-BCC0-CE2D006EE177}" sibTransId="{738F979D-B3EA-454B-9B39-75A4A6F49AF4}"/>
    <dgm:cxn modelId="{E2C4872A-9671-493B-86AD-5D9D07CC499A}" type="presOf" srcId="{65CC3D5F-1C44-4678-9D39-0863AB15249D}" destId="{BBD485D8-9354-489D-BA39-C1F2DED1F4BD}" srcOrd="0" destOrd="0" presId="urn:microsoft.com/office/officeart/2005/8/layout/cycle1"/>
    <dgm:cxn modelId="{80AE3B5E-5620-4096-9B9A-47FC0F21FCA0}" type="presOf" srcId="{7FF48E74-2A97-4691-8616-6278DAAD5379}" destId="{BC2A7C0A-23E1-45F6-947A-3A1C6AE1AECA}" srcOrd="0" destOrd="0" presId="urn:microsoft.com/office/officeart/2005/8/layout/cycle1"/>
    <dgm:cxn modelId="{B1FCDA67-60B3-4E79-80EF-1112687690BE}" srcId="{FB29F710-EAC7-48E5-B8FE-BFEA4668ECD7}" destId="{F5ED5DE7-A3C3-44ED-B3A2-76887CFC65EC}" srcOrd="1" destOrd="0" parTransId="{F7D27064-0FEB-4051-B2D5-2AED8101D4C0}" sibTransId="{DE4A0A83-8404-42B4-9DE8-24B3EE509B78}"/>
    <dgm:cxn modelId="{E0A8EA7B-C567-426E-BEE7-CCBF1E54AB60}" type="presOf" srcId="{DE4A0A83-8404-42B4-9DE8-24B3EE509B78}" destId="{4B707446-4932-48B9-B6C7-AC7B0741D873}" srcOrd="0" destOrd="0" presId="urn:microsoft.com/office/officeart/2005/8/layout/cycle1"/>
    <dgm:cxn modelId="{6165EA8E-A273-4299-A7C3-8DD9582C70B7}" type="presOf" srcId="{F5ED5DE7-A3C3-44ED-B3A2-76887CFC65EC}" destId="{1E3C4C8B-93AB-45E4-8945-34E8625076D9}" srcOrd="0" destOrd="0" presId="urn:microsoft.com/office/officeart/2005/8/layout/cycle1"/>
    <dgm:cxn modelId="{9CADD996-2BC2-47EC-97D4-4A6CD5728ED3}" type="presOf" srcId="{BF1F9913-A35C-4CB6-8F07-E45D4890569A}" destId="{7607BF74-DD0B-4DCF-9930-F69822608EDC}" srcOrd="0" destOrd="0" presId="urn:microsoft.com/office/officeart/2005/8/layout/cycle1"/>
    <dgm:cxn modelId="{7F1AA2B3-581C-497E-986C-EEB0E1C121AF}" type="presOf" srcId="{738F979D-B3EA-454B-9B39-75A4A6F49AF4}" destId="{86274C42-9F91-48BE-8954-C4D5CBF934EE}" srcOrd="0" destOrd="0" presId="urn:microsoft.com/office/officeart/2005/8/layout/cycle1"/>
    <dgm:cxn modelId="{80075DC3-FB45-4763-810F-0DAB55E42418}" srcId="{FB29F710-EAC7-48E5-B8FE-BFEA4668ECD7}" destId="{497229B6-A61F-4459-9AC5-4E2B5FB565E4}" srcOrd="3" destOrd="0" parTransId="{5018F3C7-7AC8-4785-94B1-D4AB9BE2B87C}" sibTransId="{65CC3D5F-1C44-4678-9D39-0863AB15249D}"/>
    <dgm:cxn modelId="{6D3E72D3-F87C-40AD-A649-9F6C2FFCC62F}" type="presOf" srcId="{A0A0243F-9A65-495E-896C-8EB1B2DC67AB}" destId="{AB8CD74E-C3DE-4FFB-A940-6B96FF4A5E2E}" srcOrd="0" destOrd="0" presId="urn:microsoft.com/office/officeart/2005/8/layout/cycle1"/>
    <dgm:cxn modelId="{95D54DFC-6435-471F-8164-18979F8B62BA}" srcId="{FB29F710-EAC7-48E5-B8FE-BFEA4668ECD7}" destId="{A0A0243F-9A65-495E-896C-8EB1B2DC67AB}" srcOrd="2" destOrd="0" parTransId="{114183F6-C2A8-46D4-8236-1B724FA3DAE6}" sibTransId="{7FF48E74-2A97-4691-8616-6278DAAD5379}"/>
    <dgm:cxn modelId="{B58A281D-E316-460B-BE46-1C7EB024220F}" type="presParOf" srcId="{4B7645E5-7607-42A7-AB79-ACD0A836DE6A}" destId="{8E5635EF-8279-46F7-A895-0D224E80DE04}" srcOrd="0" destOrd="0" presId="urn:microsoft.com/office/officeart/2005/8/layout/cycle1"/>
    <dgm:cxn modelId="{36FB255A-2D76-4F2D-A5D8-58B7C6D31F1D}" type="presParOf" srcId="{4B7645E5-7607-42A7-AB79-ACD0A836DE6A}" destId="{7607BF74-DD0B-4DCF-9930-F69822608EDC}" srcOrd="1" destOrd="0" presId="urn:microsoft.com/office/officeart/2005/8/layout/cycle1"/>
    <dgm:cxn modelId="{D0E2AB6A-9057-4194-8C8C-50EDA01B8FAA}" type="presParOf" srcId="{4B7645E5-7607-42A7-AB79-ACD0A836DE6A}" destId="{86274C42-9F91-48BE-8954-C4D5CBF934EE}" srcOrd="2" destOrd="0" presId="urn:microsoft.com/office/officeart/2005/8/layout/cycle1"/>
    <dgm:cxn modelId="{5B73903B-7637-4419-8B39-5BD6730DF579}" type="presParOf" srcId="{4B7645E5-7607-42A7-AB79-ACD0A836DE6A}" destId="{5003A8DF-07FE-4787-8B24-0E786AFAC48C}" srcOrd="3" destOrd="0" presId="urn:microsoft.com/office/officeart/2005/8/layout/cycle1"/>
    <dgm:cxn modelId="{B3EF4AEC-7927-4683-9C10-DD4DF9EABBEC}" type="presParOf" srcId="{4B7645E5-7607-42A7-AB79-ACD0A836DE6A}" destId="{1E3C4C8B-93AB-45E4-8945-34E8625076D9}" srcOrd="4" destOrd="0" presId="urn:microsoft.com/office/officeart/2005/8/layout/cycle1"/>
    <dgm:cxn modelId="{350630B5-0CDC-488A-B8C2-14F78EB93327}" type="presParOf" srcId="{4B7645E5-7607-42A7-AB79-ACD0A836DE6A}" destId="{4B707446-4932-48B9-B6C7-AC7B0741D873}" srcOrd="5" destOrd="0" presId="urn:microsoft.com/office/officeart/2005/8/layout/cycle1"/>
    <dgm:cxn modelId="{EB62DBCC-A222-42AF-B3B2-EC6FA4A669E6}" type="presParOf" srcId="{4B7645E5-7607-42A7-AB79-ACD0A836DE6A}" destId="{5F2A6C5F-731C-442D-9F87-942B43CE4A67}" srcOrd="6" destOrd="0" presId="urn:microsoft.com/office/officeart/2005/8/layout/cycle1"/>
    <dgm:cxn modelId="{16FA2E30-F22E-4017-9CDE-C000C58908DE}" type="presParOf" srcId="{4B7645E5-7607-42A7-AB79-ACD0A836DE6A}" destId="{AB8CD74E-C3DE-4FFB-A940-6B96FF4A5E2E}" srcOrd="7" destOrd="0" presId="urn:microsoft.com/office/officeart/2005/8/layout/cycle1"/>
    <dgm:cxn modelId="{5301DBF1-20F6-4181-9C54-0DE8D8D07A2E}" type="presParOf" srcId="{4B7645E5-7607-42A7-AB79-ACD0A836DE6A}" destId="{BC2A7C0A-23E1-45F6-947A-3A1C6AE1AECA}" srcOrd="8" destOrd="0" presId="urn:microsoft.com/office/officeart/2005/8/layout/cycle1"/>
    <dgm:cxn modelId="{4679C404-AD08-49B3-B28E-414A5341F25B}" type="presParOf" srcId="{4B7645E5-7607-42A7-AB79-ACD0A836DE6A}" destId="{68FDCF6C-EF74-4D34-A79A-E26B6C6F3E60}" srcOrd="9" destOrd="0" presId="urn:microsoft.com/office/officeart/2005/8/layout/cycle1"/>
    <dgm:cxn modelId="{1650E86C-FA8A-48FF-8E2A-8550157CCDCD}" type="presParOf" srcId="{4B7645E5-7607-42A7-AB79-ACD0A836DE6A}" destId="{0F662ED9-A64D-465D-8BF2-9F8B6B1811EA}" srcOrd="10" destOrd="0" presId="urn:microsoft.com/office/officeart/2005/8/layout/cycle1"/>
    <dgm:cxn modelId="{5C45016F-95CE-4501-A8E6-AD90AC3A58F6}" type="presParOf" srcId="{4B7645E5-7607-42A7-AB79-ACD0A836DE6A}" destId="{BBD485D8-9354-489D-BA39-C1F2DED1F4BD}" srcOrd="11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B214535-12AE-4479-B45F-B6CA868AD41E}" type="doc">
      <dgm:prSet loTypeId="urn:microsoft.com/office/officeart/2005/8/layout/target1" loCatId="relationship" qsTypeId="urn:microsoft.com/office/officeart/2005/8/quickstyle/simple5" qsCatId="simple" csTypeId="urn:microsoft.com/office/officeart/2005/8/colors/colorful1" csCatId="colorful" phldr="1"/>
      <dgm:spPr/>
    </dgm:pt>
    <dgm:pt modelId="{B3F032FC-EF22-4A3D-B8D7-45AE6095ADD2}">
      <dgm:prSet phldrT="[Texto]"/>
      <dgm:spPr/>
      <dgm:t>
        <a:bodyPr/>
        <a:lstStyle/>
        <a:p>
          <a:r>
            <a:rPr lang="pt-PT" dirty="0"/>
            <a:t>Comunidade</a:t>
          </a:r>
          <a:endParaRPr lang="en-GB" dirty="0"/>
        </a:p>
      </dgm:t>
    </dgm:pt>
    <dgm:pt modelId="{1927888C-1B36-469B-84B7-8561AFE32544}" type="parTrans" cxnId="{4F9F7A8E-2DE4-465A-B7C5-ADCE33791F44}">
      <dgm:prSet/>
      <dgm:spPr/>
      <dgm:t>
        <a:bodyPr/>
        <a:lstStyle/>
        <a:p>
          <a:endParaRPr lang="en-GB"/>
        </a:p>
      </dgm:t>
    </dgm:pt>
    <dgm:pt modelId="{43C30E63-B687-48FF-8CD5-3E3A407C137C}" type="sibTrans" cxnId="{4F9F7A8E-2DE4-465A-B7C5-ADCE33791F44}">
      <dgm:prSet/>
      <dgm:spPr/>
      <dgm:t>
        <a:bodyPr/>
        <a:lstStyle/>
        <a:p>
          <a:endParaRPr lang="en-GB"/>
        </a:p>
      </dgm:t>
    </dgm:pt>
    <dgm:pt modelId="{1D783083-6302-4A68-B87C-20CFF7BF9D26}">
      <dgm:prSet phldrT="[Texto]" custT="1"/>
      <dgm:spPr/>
      <dgm:t>
        <a:bodyPr/>
        <a:lstStyle/>
        <a:p>
          <a:pPr algn="ctr"/>
          <a:r>
            <a:rPr lang="pt-PT" sz="2800" dirty="0"/>
            <a:t>Catequistas</a:t>
          </a:r>
          <a:endParaRPr lang="en-GB" sz="2800" dirty="0"/>
        </a:p>
      </dgm:t>
    </dgm:pt>
    <dgm:pt modelId="{BAAE3CE4-F46C-465A-BC1D-95FDE3352B76}" type="parTrans" cxnId="{5A1F163F-3FCB-477E-8B87-83ABCED315D8}">
      <dgm:prSet/>
      <dgm:spPr/>
      <dgm:t>
        <a:bodyPr/>
        <a:lstStyle/>
        <a:p>
          <a:endParaRPr lang="en-GB"/>
        </a:p>
      </dgm:t>
    </dgm:pt>
    <dgm:pt modelId="{CB86BAB3-3C17-4CAC-9412-9CC75354C740}" type="sibTrans" cxnId="{5A1F163F-3FCB-477E-8B87-83ABCED315D8}">
      <dgm:prSet/>
      <dgm:spPr/>
      <dgm:t>
        <a:bodyPr/>
        <a:lstStyle/>
        <a:p>
          <a:endParaRPr lang="en-GB"/>
        </a:p>
      </dgm:t>
    </dgm:pt>
    <dgm:pt modelId="{E7EEF35E-87D9-4E2B-A29C-13EB6C575938}">
      <dgm:prSet phldrT="[Texto]"/>
      <dgm:spPr/>
      <dgm:t>
        <a:bodyPr/>
        <a:lstStyle/>
        <a:p>
          <a:r>
            <a:rPr lang="pt-PT" dirty="0"/>
            <a:t>Família</a:t>
          </a:r>
          <a:endParaRPr lang="en-GB" dirty="0"/>
        </a:p>
      </dgm:t>
    </dgm:pt>
    <dgm:pt modelId="{D3656271-5542-4063-9653-67952D73179A}" type="parTrans" cxnId="{64E7BDD6-5E27-43D5-A5B2-3AEE39AC9DC6}">
      <dgm:prSet/>
      <dgm:spPr/>
      <dgm:t>
        <a:bodyPr/>
        <a:lstStyle/>
        <a:p>
          <a:endParaRPr lang="en-GB"/>
        </a:p>
      </dgm:t>
    </dgm:pt>
    <dgm:pt modelId="{015EBD57-93A2-41BF-9744-D601E8D985B8}" type="sibTrans" cxnId="{64E7BDD6-5E27-43D5-A5B2-3AEE39AC9DC6}">
      <dgm:prSet/>
      <dgm:spPr/>
      <dgm:t>
        <a:bodyPr/>
        <a:lstStyle/>
        <a:p>
          <a:endParaRPr lang="en-GB"/>
        </a:p>
      </dgm:t>
    </dgm:pt>
    <dgm:pt modelId="{21E64C8F-9C0C-4614-B11B-CCC0C73E2F61}">
      <dgm:prSet phldrT="[Texto]" custT="1"/>
      <dgm:spPr/>
      <dgm:t>
        <a:bodyPr/>
        <a:lstStyle/>
        <a:p>
          <a:r>
            <a:rPr lang="pt-PT" sz="2800" dirty="0"/>
            <a:t>Ministros Ordenados</a:t>
          </a:r>
          <a:endParaRPr lang="en-GB" sz="2800" dirty="0"/>
        </a:p>
      </dgm:t>
    </dgm:pt>
    <dgm:pt modelId="{3D3B9549-3CAF-436B-93BA-CE0F5F9729A5}" type="parTrans" cxnId="{DDD47980-0900-4B41-85D3-6337D13704FE}">
      <dgm:prSet/>
      <dgm:spPr/>
      <dgm:t>
        <a:bodyPr/>
        <a:lstStyle/>
        <a:p>
          <a:endParaRPr lang="en-GB"/>
        </a:p>
      </dgm:t>
    </dgm:pt>
    <dgm:pt modelId="{B198BDE3-B6AB-44E4-B252-220BFD3D5E9B}" type="sibTrans" cxnId="{DDD47980-0900-4B41-85D3-6337D13704FE}">
      <dgm:prSet/>
      <dgm:spPr/>
      <dgm:t>
        <a:bodyPr/>
        <a:lstStyle/>
        <a:p>
          <a:endParaRPr lang="en-GB"/>
        </a:p>
      </dgm:t>
    </dgm:pt>
    <dgm:pt modelId="{A9849C6D-6C06-4033-BCA6-1FF71BD7BFDD}" type="pres">
      <dgm:prSet presAssocID="{CB214535-12AE-4479-B45F-B6CA868AD41E}" presName="composite" presStyleCnt="0">
        <dgm:presLayoutVars>
          <dgm:chMax val="5"/>
          <dgm:dir/>
          <dgm:resizeHandles val="exact"/>
        </dgm:presLayoutVars>
      </dgm:prSet>
      <dgm:spPr/>
    </dgm:pt>
    <dgm:pt modelId="{F00A62CB-D66A-4422-9C33-C3ED8553A65F}" type="pres">
      <dgm:prSet presAssocID="{B3F032FC-EF22-4A3D-B8D7-45AE6095ADD2}" presName="circle1" presStyleLbl="lnNode1" presStyleIdx="0" presStyleCnt="4" custScaleX="267427" custScaleY="256164"/>
      <dgm:spPr/>
    </dgm:pt>
    <dgm:pt modelId="{90A1046C-2EB2-4D8D-9812-8E8C105FF9CE}" type="pres">
      <dgm:prSet presAssocID="{B3F032FC-EF22-4A3D-B8D7-45AE6095ADD2}" presName="text1" presStyleLbl="revTx" presStyleIdx="0" presStyleCnt="4" custLinFactX="-88062" custLinFactNeighborX="-100000" custLinFactNeighborY="97439">
        <dgm:presLayoutVars>
          <dgm:bulletEnabled val="1"/>
        </dgm:presLayoutVars>
      </dgm:prSet>
      <dgm:spPr/>
    </dgm:pt>
    <dgm:pt modelId="{2CA7FBD1-7CB4-49E7-8568-BFEBBD9C92CC}" type="pres">
      <dgm:prSet presAssocID="{B3F032FC-EF22-4A3D-B8D7-45AE6095ADD2}" presName="line1" presStyleLbl="callout" presStyleIdx="0" presStyleCnt="8"/>
      <dgm:spPr>
        <a:ln>
          <a:noFill/>
        </a:ln>
      </dgm:spPr>
    </dgm:pt>
    <dgm:pt modelId="{A2AFFFF2-77DA-4E5F-AA87-0A1781AE2D03}" type="pres">
      <dgm:prSet presAssocID="{B3F032FC-EF22-4A3D-B8D7-45AE6095ADD2}" presName="d1" presStyleLbl="callout" presStyleIdx="1" presStyleCnt="8"/>
      <dgm:spPr>
        <a:ln>
          <a:noFill/>
        </a:ln>
      </dgm:spPr>
    </dgm:pt>
    <dgm:pt modelId="{BDA94143-053C-4149-9F3E-1741C51FBD5C}" type="pres">
      <dgm:prSet presAssocID="{21E64C8F-9C0C-4614-B11B-CCC0C73E2F61}" presName="circle2" presStyleLbl="lnNode1" presStyleIdx="1" presStyleCnt="4" custScaleX="151103" custScaleY="147349"/>
      <dgm:spPr/>
    </dgm:pt>
    <dgm:pt modelId="{8DA58CAD-4948-4B53-AFA0-31D57E3D65F8}" type="pres">
      <dgm:prSet presAssocID="{21E64C8F-9C0C-4614-B11B-CCC0C73E2F61}" presName="text2" presStyleLbl="revTx" presStyleIdx="1" presStyleCnt="4" custScaleX="131860" custLinFactX="-82752" custLinFactNeighborX="-100000" custLinFactNeighborY="58496">
        <dgm:presLayoutVars>
          <dgm:bulletEnabled val="1"/>
        </dgm:presLayoutVars>
      </dgm:prSet>
      <dgm:spPr/>
    </dgm:pt>
    <dgm:pt modelId="{08A9B69D-7404-45D6-B836-0161BD835405}" type="pres">
      <dgm:prSet presAssocID="{21E64C8F-9C0C-4614-B11B-CCC0C73E2F61}" presName="line2" presStyleLbl="callout" presStyleIdx="2" presStyleCnt="8"/>
      <dgm:spPr>
        <a:ln>
          <a:noFill/>
        </a:ln>
      </dgm:spPr>
    </dgm:pt>
    <dgm:pt modelId="{4BC5F0B3-2A07-4D09-A520-D71FE07C0DF2}" type="pres">
      <dgm:prSet presAssocID="{21E64C8F-9C0C-4614-B11B-CCC0C73E2F61}" presName="d2" presStyleLbl="callout" presStyleIdx="3" presStyleCnt="8"/>
      <dgm:spPr>
        <a:ln>
          <a:noFill/>
        </a:ln>
      </dgm:spPr>
    </dgm:pt>
    <dgm:pt modelId="{680DF4B9-0FC1-4552-B10D-D60A9E6281E1}" type="pres">
      <dgm:prSet presAssocID="{1D783083-6302-4A68-B87C-20CFF7BF9D26}" presName="circle3" presStyleLbl="lnNode1" presStyleIdx="2" presStyleCnt="4" custScaleX="124121" custScaleY="119780" custLinFactNeighborX="-421" custLinFactNeighborY="0"/>
      <dgm:spPr/>
    </dgm:pt>
    <dgm:pt modelId="{44168425-B0B7-4D06-BE4B-A484CE71942D}" type="pres">
      <dgm:prSet presAssocID="{1D783083-6302-4A68-B87C-20CFF7BF9D26}" presName="text3" presStyleLbl="revTx" presStyleIdx="2" presStyleCnt="4" custLinFactX="-82752" custLinFactNeighborX="-100000" custLinFactNeighborY="14002">
        <dgm:presLayoutVars>
          <dgm:bulletEnabled val="1"/>
        </dgm:presLayoutVars>
      </dgm:prSet>
      <dgm:spPr/>
    </dgm:pt>
    <dgm:pt modelId="{F3CA6888-0545-4A9C-AC6E-9921A9EC7418}" type="pres">
      <dgm:prSet presAssocID="{1D783083-6302-4A68-B87C-20CFF7BF9D26}" presName="line3" presStyleLbl="callout" presStyleIdx="4" presStyleCnt="8"/>
      <dgm:spPr>
        <a:ln>
          <a:noFill/>
        </a:ln>
      </dgm:spPr>
    </dgm:pt>
    <dgm:pt modelId="{0428AA5F-CF99-4954-8616-D3080968AF16}" type="pres">
      <dgm:prSet presAssocID="{1D783083-6302-4A68-B87C-20CFF7BF9D26}" presName="d3" presStyleLbl="callout" presStyleIdx="5" presStyleCnt="8"/>
      <dgm:spPr>
        <a:ln>
          <a:noFill/>
        </a:ln>
      </dgm:spPr>
    </dgm:pt>
    <dgm:pt modelId="{A5B4BC82-4DEA-480E-971E-F88471B0A8A1}" type="pres">
      <dgm:prSet presAssocID="{E7EEF35E-87D9-4E2B-A29C-13EB6C575938}" presName="circle4" presStyleLbl="lnNode1" presStyleIdx="3" presStyleCnt="4" custScaleX="135698" custScaleY="129496" custLinFactNeighborX="368"/>
      <dgm:spPr/>
    </dgm:pt>
    <dgm:pt modelId="{4B5E1EEC-B58F-497C-B9AC-F9730814E7A9}" type="pres">
      <dgm:prSet presAssocID="{E7EEF35E-87D9-4E2B-A29C-13EB6C575938}" presName="text4" presStyleLbl="revTx" presStyleIdx="3" presStyleCnt="4" custLinFactX="-65931" custLinFactNeighborX="-100000" custLinFactNeighborY="2811">
        <dgm:presLayoutVars>
          <dgm:bulletEnabled val="1"/>
        </dgm:presLayoutVars>
      </dgm:prSet>
      <dgm:spPr/>
    </dgm:pt>
    <dgm:pt modelId="{3BDE5FF0-EC43-4936-B52E-D0247AA51761}" type="pres">
      <dgm:prSet presAssocID="{E7EEF35E-87D9-4E2B-A29C-13EB6C575938}" presName="line4" presStyleLbl="callout" presStyleIdx="6" presStyleCnt="8"/>
      <dgm:spPr>
        <a:ln>
          <a:noFill/>
        </a:ln>
      </dgm:spPr>
    </dgm:pt>
    <dgm:pt modelId="{61B98AD9-561B-47D2-BEB2-C83F4F11C0EC}" type="pres">
      <dgm:prSet presAssocID="{E7EEF35E-87D9-4E2B-A29C-13EB6C575938}" presName="d4" presStyleLbl="callout" presStyleIdx="7" presStyleCnt="8"/>
      <dgm:spPr>
        <a:ln>
          <a:noFill/>
        </a:ln>
      </dgm:spPr>
    </dgm:pt>
  </dgm:ptLst>
  <dgm:cxnLst>
    <dgm:cxn modelId="{846AF326-5E2C-43B5-904C-D5FEB46344F7}" type="presOf" srcId="{E7EEF35E-87D9-4E2B-A29C-13EB6C575938}" destId="{4B5E1EEC-B58F-497C-B9AC-F9730814E7A9}" srcOrd="0" destOrd="0" presId="urn:microsoft.com/office/officeart/2005/8/layout/target1"/>
    <dgm:cxn modelId="{5A1F163F-3FCB-477E-8B87-83ABCED315D8}" srcId="{CB214535-12AE-4479-B45F-B6CA868AD41E}" destId="{1D783083-6302-4A68-B87C-20CFF7BF9D26}" srcOrd="2" destOrd="0" parTransId="{BAAE3CE4-F46C-465A-BC1D-95FDE3352B76}" sibTransId="{CB86BAB3-3C17-4CAC-9412-9CC75354C740}"/>
    <dgm:cxn modelId="{E8232F5A-BF20-47F9-95D8-1AB2D1C7B408}" type="presOf" srcId="{1D783083-6302-4A68-B87C-20CFF7BF9D26}" destId="{44168425-B0B7-4D06-BE4B-A484CE71942D}" srcOrd="0" destOrd="0" presId="urn:microsoft.com/office/officeart/2005/8/layout/target1"/>
    <dgm:cxn modelId="{DDD47980-0900-4B41-85D3-6337D13704FE}" srcId="{CB214535-12AE-4479-B45F-B6CA868AD41E}" destId="{21E64C8F-9C0C-4614-B11B-CCC0C73E2F61}" srcOrd="1" destOrd="0" parTransId="{3D3B9549-3CAF-436B-93BA-CE0F5F9729A5}" sibTransId="{B198BDE3-B6AB-44E4-B252-220BFD3D5E9B}"/>
    <dgm:cxn modelId="{7C6B8482-10C6-4100-BE5C-5B85EFEB0C1C}" type="presOf" srcId="{21E64C8F-9C0C-4614-B11B-CCC0C73E2F61}" destId="{8DA58CAD-4948-4B53-AFA0-31D57E3D65F8}" srcOrd="0" destOrd="0" presId="urn:microsoft.com/office/officeart/2005/8/layout/target1"/>
    <dgm:cxn modelId="{7ED4E78C-7405-4120-B6B1-94EB85890E3E}" type="presOf" srcId="{B3F032FC-EF22-4A3D-B8D7-45AE6095ADD2}" destId="{90A1046C-2EB2-4D8D-9812-8E8C105FF9CE}" srcOrd="0" destOrd="0" presId="urn:microsoft.com/office/officeart/2005/8/layout/target1"/>
    <dgm:cxn modelId="{4F9F7A8E-2DE4-465A-B7C5-ADCE33791F44}" srcId="{CB214535-12AE-4479-B45F-B6CA868AD41E}" destId="{B3F032FC-EF22-4A3D-B8D7-45AE6095ADD2}" srcOrd="0" destOrd="0" parTransId="{1927888C-1B36-469B-84B7-8561AFE32544}" sibTransId="{43C30E63-B687-48FF-8CD5-3E3A407C137C}"/>
    <dgm:cxn modelId="{64E7BDD6-5E27-43D5-A5B2-3AEE39AC9DC6}" srcId="{CB214535-12AE-4479-B45F-B6CA868AD41E}" destId="{E7EEF35E-87D9-4E2B-A29C-13EB6C575938}" srcOrd="3" destOrd="0" parTransId="{D3656271-5542-4063-9653-67952D73179A}" sibTransId="{015EBD57-93A2-41BF-9744-D601E8D985B8}"/>
    <dgm:cxn modelId="{712A59DF-D6E2-447B-9B61-647603F67E08}" type="presOf" srcId="{CB214535-12AE-4479-B45F-B6CA868AD41E}" destId="{A9849C6D-6C06-4033-BCA6-1FF71BD7BFDD}" srcOrd="0" destOrd="0" presId="urn:microsoft.com/office/officeart/2005/8/layout/target1"/>
    <dgm:cxn modelId="{066C8431-771D-47FA-80CC-48B5C547ED09}" type="presParOf" srcId="{A9849C6D-6C06-4033-BCA6-1FF71BD7BFDD}" destId="{F00A62CB-D66A-4422-9C33-C3ED8553A65F}" srcOrd="0" destOrd="0" presId="urn:microsoft.com/office/officeart/2005/8/layout/target1"/>
    <dgm:cxn modelId="{D0FB122A-9F98-4B31-93C1-DA218EA45DC9}" type="presParOf" srcId="{A9849C6D-6C06-4033-BCA6-1FF71BD7BFDD}" destId="{90A1046C-2EB2-4D8D-9812-8E8C105FF9CE}" srcOrd="1" destOrd="0" presId="urn:microsoft.com/office/officeart/2005/8/layout/target1"/>
    <dgm:cxn modelId="{EBB94587-AB1C-451F-B0BD-EB7198A813C2}" type="presParOf" srcId="{A9849C6D-6C06-4033-BCA6-1FF71BD7BFDD}" destId="{2CA7FBD1-7CB4-49E7-8568-BFEBBD9C92CC}" srcOrd="2" destOrd="0" presId="urn:microsoft.com/office/officeart/2005/8/layout/target1"/>
    <dgm:cxn modelId="{5BEE3C68-0216-4BD5-BB18-D531FF66E8D4}" type="presParOf" srcId="{A9849C6D-6C06-4033-BCA6-1FF71BD7BFDD}" destId="{A2AFFFF2-77DA-4E5F-AA87-0A1781AE2D03}" srcOrd="3" destOrd="0" presId="urn:microsoft.com/office/officeart/2005/8/layout/target1"/>
    <dgm:cxn modelId="{3DC48043-CE09-4DE2-8725-6CA1C009A199}" type="presParOf" srcId="{A9849C6D-6C06-4033-BCA6-1FF71BD7BFDD}" destId="{BDA94143-053C-4149-9F3E-1741C51FBD5C}" srcOrd="4" destOrd="0" presId="urn:microsoft.com/office/officeart/2005/8/layout/target1"/>
    <dgm:cxn modelId="{F9BF5BE2-316F-4757-A4F8-AD94C94DED6E}" type="presParOf" srcId="{A9849C6D-6C06-4033-BCA6-1FF71BD7BFDD}" destId="{8DA58CAD-4948-4B53-AFA0-31D57E3D65F8}" srcOrd="5" destOrd="0" presId="urn:microsoft.com/office/officeart/2005/8/layout/target1"/>
    <dgm:cxn modelId="{2AE42473-CF9E-4F10-9F45-DFECE7A0E9BE}" type="presParOf" srcId="{A9849C6D-6C06-4033-BCA6-1FF71BD7BFDD}" destId="{08A9B69D-7404-45D6-B836-0161BD835405}" srcOrd="6" destOrd="0" presId="urn:microsoft.com/office/officeart/2005/8/layout/target1"/>
    <dgm:cxn modelId="{AA445500-C889-45BD-B383-614AA02CD0F1}" type="presParOf" srcId="{A9849C6D-6C06-4033-BCA6-1FF71BD7BFDD}" destId="{4BC5F0B3-2A07-4D09-A520-D71FE07C0DF2}" srcOrd="7" destOrd="0" presId="urn:microsoft.com/office/officeart/2005/8/layout/target1"/>
    <dgm:cxn modelId="{F0B25ABC-6A43-4CD0-A2B0-AF3589606C6D}" type="presParOf" srcId="{A9849C6D-6C06-4033-BCA6-1FF71BD7BFDD}" destId="{680DF4B9-0FC1-4552-B10D-D60A9E6281E1}" srcOrd="8" destOrd="0" presId="urn:microsoft.com/office/officeart/2005/8/layout/target1"/>
    <dgm:cxn modelId="{AC4D45F1-F3D2-4257-8064-0711DB567226}" type="presParOf" srcId="{A9849C6D-6C06-4033-BCA6-1FF71BD7BFDD}" destId="{44168425-B0B7-4D06-BE4B-A484CE71942D}" srcOrd="9" destOrd="0" presId="urn:microsoft.com/office/officeart/2005/8/layout/target1"/>
    <dgm:cxn modelId="{9C03BA18-02A9-4976-8449-DE2583DDB62B}" type="presParOf" srcId="{A9849C6D-6C06-4033-BCA6-1FF71BD7BFDD}" destId="{F3CA6888-0545-4A9C-AC6E-9921A9EC7418}" srcOrd="10" destOrd="0" presId="urn:microsoft.com/office/officeart/2005/8/layout/target1"/>
    <dgm:cxn modelId="{B1E3FD25-2ABC-442A-BF72-1D9ACA2729F9}" type="presParOf" srcId="{A9849C6D-6C06-4033-BCA6-1FF71BD7BFDD}" destId="{0428AA5F-CF99-4954-8616-D3080968AF16}" srcOrd="11" destOrd="0" presId="urn:microsoft.com/office/officeart/2005/8/layout/target1"/>
    <dgm:cxn modelId="{5441AD02-C15D-4E7E-9BAB-B9B6C3D4278B}" type="presParOf" srcId="{A9849C6D-6C06-4033-BCA6-1FF71BD7BFDD}" destId="{A5B4BC82-4DEA-480E-971E-F88471B0A8A1}" srcOrd="12" destOrd="0" presId="urn:microsoft.com/office/officeart/2005/8/layout/target1"/>
    <dgm:cxn modelId="{29F7C62D-A2F8-48D5-87B3-95DA90A8B7BB}" type="presParOf" srcId="{A9849C6D-6C06-4033-BCA6-1FF71BD7BFDD}" destId="{4B5E1EEC-B58F-497C-B9AC-F9730814E7A9}" srcOrd="13" destOrd="0" presId="urn:microsoft.com/office/officeart/2005/8/layout/target1"/>
    <dgm:cxn modelId="{98B1F4BE-3A19-4E67-A7EF-1221EA85C92F}" type="presParOf" srcId="{A9849C6D-6C06-4033-BCA6-1FF71BD7BFDD}" destId="{3BDE5FF0-EC43-4936-B52E-D0247AA51761}" srcOrd="14" destOrd="0" presId="urn:microsoft.com/office/officeart/2005/8/layout/target1"/>
    <dgm:cxn modelId="{189BF077-EE47-4E14-834D-814E21DA51F1}" type="presParOf" srcId="{A9849C6D-6C06-4033-BCA6-1FF71BD7BFDD}" destId="{61B98AD9-561B-47D2-BEB2-C83F4F11C0EC}" srcOrd="15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7AD2D54-239C-43A4-96A7-2F78522EF9E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D08606F6-D899-4917-AD0E-B43731513CBA}">
      <dgm:prSet phldrT="[Texto]" custT="1"/>
      <dgm:spPr/>
      <dgm:t>
        <a:bodyPr/>
        <a:lstStyle/>
        <a:p>
          <a:r>
            <a:rPr lang="pt-PT" sz="2400" b="1" dirty="0">
              <a:solidFill>
                <a:srgbClr val="FFFF00"/>
              </a:solidFill>
            </a:rPr>
            <a:t>Infância:</a:t>
          </a:r>
        </a:p>
        <a:p>
          <a:r>
            <a:rPr lang="pt-PT" sz="2000" b="1" dirty="0">
              <a:solidFill>
                <a:srgbClr val="FFFF00"/>
              </a:solidFill>
            </a:rPr>
            <a:t>0-6; 6-12;</a:t>
          </a:r>
        </a:p>
      </dgm:t>
    </dgm:pt>
    <dgm:pt modelId="{6859B434-863C-4307-9A18-2B10690AA67E}" type="parTrans" cxnId="{AE87F651-BDDA-4ABC-9783-E6B69D0662D2}">
      <dgm:prSet/>
      <dgm:spPr/>
      <dgm:t>
        <a:bodyPr/>
        <a:lstStyle/>
        <a:p>
          <a:endParaRPr lang="pt-PT"/>
        </a:p>
      </dgm:t>
    </dgm:pt>
    <dgm:pt modelId="{F1BA2597-7E26-4D74-9269-CAD1DDA0663F}" type="sibTrans" cxnId="{AE87F651-BDDA-4ABC-9783-E6B69D0662D2}">
      <dgm:prSet/>
      <dgm:spPr/>
      <dgm:t>
        <a:bodyPr/>
        <a:lstStyle/>
        <a:p>
          <a:endParaRPr lang="pt-PT"/>
        </a:p>
      </dgm:t>
    </dgm:pt>
    <dgm:pt modelId="{22B07519-6AC0-46D9-8EA3-7AF70C5E5A21}">
      <dgm:prSet phldrT="[Texto]" custT="1"/>
      <dgm:spPr/>
      <dgm:t>
        <a:bodyPr/>
        <a:lstStyle/>
        <a:p>
          <a:r>
            <a:rPr lang="pt-PT" sz="1800" b="1" dirty="0">
              <a:solidFill>
                <a:srgbClr val="FFFF00"/>
              </a:solidFill>
            </a:rPr>
            <a:t>Adolescência</a:t>
          </a:r>
        </a:p>
      </dgm:t>
    </dgm:pt>
    <dgm:pt modelId="{C83EFA7A-97C6-48D9-A77A-480395CA3857}" type="parTrans" cxnId="{393C0DA1-BF7E-44A8-8C18-6CCA9CF987CF}">
      <dgm:prSet/>
      <dgm:spPr/>
      <dgm:t>
        <a:bodyPr/>
        <a:lstStyle/>
        <a:p>
          <a:endParaRPr lang="pt-PT"/>
        </a:p>
      </dgm:t>
    </dgm:pt>
    <dgm:pt modelId="{C457A035-30C1-4FCD-9B6B-9D430BFA795D}" type="sibTrans" cxnId="{393C0DA1-BF7E-44A8-8C18-6CCA9CF987CF}">
      <dgm:prSet/>
      <dgm:spPr/>
      <dgm:t>
        <a:bodyPr/>
        <a:lstStyle/>
        <a:p>
          <a:endParaRPr lang="pt-PT"/>
        </a:p>
      </dgm:t>
    </dgm:pt>
    <dgm:pt modelId="{AC3FF419-3CF7-4128-BF06-DFA0E9E531EB}">
      <dgm:prSet phldrT="[Texto]" custT="1"/>
      <dgm:spPr/>
      <dgm:t>
        <a:bodyPr/>
        <a:lstStyle/>
        <a:p>
          <a:r>
            <a:rPr lang="pt-PT" sz="3200" b="1" dirty="0">
              <a:solidFill>
                <a:srgbClr val="FFFF00"/>
              </a:solidFill>
            </a:rPr>
            <a:t>Vida adulta</a:t>
          </a:r>
        </a:p>
      </dgm:t>
    </dgm:pt>
    <dgm:pt modelId="{32490DF0-06F9-4ABE-9AC1-042A25F9E8B9}" type="parTrans" cxnId="{B21515F6-D88B-49BC-8178-3D468BED4C72}">
      <dgm:prSet/>
      <dgm:spPr/>
      <dgm:t>
        <a:bodyPr/>
        <a:lstStyle/>
        <a:p>
          <a:endParaRPr lang="pt-PT"/>
        </a:p>
      </dgm:t>
    </dgm:pt>
    <dgm:pt modelId="{890BAAB5-886E-4FDC-A3CD-3F103A12D227}" type="sibTrans" cxnId="{B21515F6-D88B-49BC-8178-3D468BED4C72}">
      <dgm:prSet/>
      <dgm:spPr/>
      <dgm:t>
        <a:bodyPr/>
        <a:lstStyle/>
        <a:p>
          <a:endParaRPr lang="pt-PT"/>
        </a:p>
      </dgm:t>
    </dgm:pt>
    <dgm:pt modelId="{7721D8B2-8662-4DCF-9BA5-668B5D065ACE}">
      <dgm:prSet phldrT="[Texto]" custT="1"/>
      <dgm:spPr/>
      <dgm:t>
        <a:bodyPr/>
        <a:lstStyle/>
        <a:p>
          <a:r>
            <a:rPr lang="pt-PT" sz="2400" b="1" dirty="0">
              <a:solidFill>
                <a:srgbClr val="FFFF00"/>
              </a:solidFill>
            </a:rPr>
            <a:t>Juventude</a:t>
          </a:r>
        </a:p>
      </dgm:t>
    </dgm:pt>
    <dgm:pt modelId="{BEF10C1F-AAA5-4D0E-9E39-FD50C4975B3E}" type="parTrans" cxnId="{9D5064EC-8840-4362-9C41-018825B2EF53}">
      <dgm:prSet/>
      <dgm:spPr/>
      <dgm:t>
        <a:bodyPr/>
        <a:lstStyle/>
        <a:p>
          <a:endParaRPr lang="en-GB"/>
        </a:p>
      </dgm:t>
    </dgm:pt>
    <dgm:pt modelId="{469F7B26-E1F5-4845-BC25-9230332B0903}" type="sibTrans" cxnId="{9D5064EC-8840-4362-9C41-018825B2EF53}">
      <dgm:prSet/>
      <dgm:spPr/>
      <dgm:t>
        <a:bodyPr/>
        <a:lstStyle/>
        <a:p>
          <a:endParaRPr lang="en-GB"/>
        </a:p>
      </dgm:t>
    </dgm:pt>
    <dgm:pt modelId="{05A7E1DF-9AB8-478C-9B8A-B71ADA89818A}" type="pres">
      <dgm:prSet presAssocID="{67AD2D54-239C-43A4-96A7-2F78522EF9E5}" presName="arrowDiagram" presStyleCnt="0">
        <dgm:presLayoutVars>
          <dgm:chMax val="5"/>
          <dgm:dir/>
          <dgm:resizeHandles val="exact"/>
        </dgm:presLayoutVars>
      </dgm:prSet>
      <dgm:spPr/>
    </dgm:pt>
    <dgm:pt modelId="{8A95B8D4-C4C7-4976-8951-627E53857957}" type="pres">
      <dgm:prSet presAssocID="{67AD2D54-239C-43A4-96A7-2F78522EF9E5}" presName="arrow" presStyleLbl="bgShp" presStyleIdx="0" presStyleCnt="1" custLinFactNeighborY="-15825"/>
      <dgm:spPr/>
    </dgm:pt>
    <dgm:pt modelId="{A863FB44-6D93-46FA-B084-EFFCB584BD09}" type="pres">
      <dgm:prSet presAssocID="{67AD2D54-239C-43A4-96A7-2F78522EF9E5}" presName="arrowDiagram4" presStyleCnt="0"/>
      <dgm:spPr/>
    </dgm:pt>
    <dgm:pt modelId="{F803DDAA-C086-4F36-AE91-66E33B26E3B9}" type="pres">
      <dgm:prSet presAssocID="{D08606F6-D899-4917-AD0E-B43731513CBA}" presName="bullet4a" presStyleLbl="node1" presStyleIdx="0" presStyleCnt="4"/>
      <dgm:spPr/>
    </dgm:pt>
    <dgm:pt modelId="{47A8A4B8-B0B1-4121-B752-660AF6AF90D7}" type="pres">
      <dgm:prSet presAssocID="{D08606F6-D899-4917-AD0E-B43731513CBA}" presName="textBox4a" presStyleLbl="revTx" presStyleIdx="0" presStyleCnt="4">
        <dgm:presLayoutVars>
          <dgm:bulletEnabled val="1"/>
        </dgm:presLayoutVars>
      </dgm:prSet>
      <dgm:spPr/>
    </dgm:pt>
    <dgm:pt modelId="{3E4CDAFB-C115-438A-A888-80E4547E3BE7}" type="pres">
      <dgm:prSet presAssocID="{22B07519-6AC0-46D9-8EA3-7AF70C5E5A21}" presName="bullet4b" presStyleLbl="node1" presStyleIdx="1" presStyleCnt="4"/>
      <dgm:spPr/>
    </dgm:pt>
    <dgm:pt modelId="{CB0BA119-EA16-4E47-909A-E9E02093305B}" type="pres">
      <dgm:prSet presAssocID="{22B07519-6AC0-46D9-8EA3-7AF70C5E5A21}" presName="textBox4b" presStyleLbl="revTx" presStyleIdx="1" presStyleCnt="4">
        <dgm:presLayoutVars>
          <dgm:bulletEnabled val="1"/>
        </dgm:presLayoutVars>
      </dgm:prSet>
      <dgm:spPr/>
    </dgm:pt>
    <dgm:pt modelId="{ECA30B9D-8AFD-41B5-9DB3-7FFAA72B7715}" type="pres">
      <dgm:prSet presAssocID="{7721D8B2-8662-4DCF-9BA5-668B5D065ACE}" presName="bullet4c" presStyleLbl="node1" presStyleIdx="2" presStyleCnt="4"/>
      <dgm:spPr/>
    </dgm:pt>
    <dgm:pt modelId="{1BD032D2-0299-4FD4-AAED-AE34F3708376}" type="pres">
      <dgm:prSet presAssocID="{7721D8B2-8662-4DCF-9BA5-668B5D065ACE}" presName="textBox4c" presStyleLbl="revTx" presStyleIdx="2" presStyleCnt="4">
        <dgm:presLayoutVars>
          <dgm:bulletEnabled val="1"/>
        </dgm:presLayoutVars>
      </dgm:prSet>
      <dgm:spPr/>
    </dgm:pt>
    <dgm:pt modelId="{C6359D04-4CF1-4338-846E-39A0EDC25D34}" type="pres">
      <dgm:prSet presAssocID="{AC3FF419-3CF7-4128-BF06-DFA0E9E531EB}" presName="bullet4d" presStyleLbl="node1" presStyleIdx="3" presStyleCnt="4"/>
      <dgm:spPr/>
    </dgm:pt>
    <dgm:pt modelId="{FFA4262A-7FF6-4CA1-A795-6F927AB9063D}" type="pres">
      <dgm:prSet presAssocID="{AC3FF419-3CF7-4128-BF06-DFA0E9E531EB}" presName="textBox4d" presStyleLbl="revTx" presStyleIdx="3" presStyleCnt="4">
        <dgm:presLayoutVars>
          <dgm:bulletEnabled val="1"/>
        </dgm:presLayoutVars>
      </dgm:prSet>
      <dgm:spPr/>
    </dgm:pt>
  </dgm:ptLst>
  <dgm:cxnLst>
    <dgm:cxn modelId="{51F0A310-796F-435B-9BF8-7A52469E51FE}" type="presOf" srcId="{22B07519-6AC0-46D9-8EA3-7AF70C5E5A21}" destId="{CB0BA119-EA16-4E47-909A-E9E02093305B}" srcOrd="0" destOrd="0" presId="urn:microsoft.com/office/officeart/2005/8/layout/arrow2"/>
    <dgm:cxn modelId="{F0EEA715-920E-4855-821C-810749558C03}" type="presOf" srcId="{7721D8B2-8662-4DCF-9BA5-668B5D065ACE}" destId="{1BD032D2-0299-4FD4-AAED-AE34F3708376}" srcOrd="0" destOrd="0" presId="urn:microsoft.com/office/officeart/2005/8/layout/arrow2"/>
    <dgm:cxn modelId="{AE87F651-BDDA-4ABC-9783-E6B69D0662D2}" srcId="{67AD2D54-239C-43A4-96A7-2F78522EF9E5}" destId="{D08606F6-D899-4917-AD0E-B43731513CBA}" srcOrd="0" destOrd="0" parTransId="{6859B434-863C-4307-9A18-2B10690AA67E}" sibTransId="{F1BA2597-7E26-4D74-9269-CAD1DDA0663F}"/>
    <dgm:cxn modelId="{EEF0469F-531F-427D-9B92-7FA44D4184FF}" type="presOf" srcId="{AC3FF419-3CF7-4128-BF06-DFA0E9E531EB}" destId="{FFA4262A-7FF6-4CA1-A795-6F927AB9063D}" srcOrd="0" destOrd="0" presId="urn:microsoft.com/office/officeart/2005/8/layout/arrow2"/>
    <dgm:cxn modelId="{393C0DA1-BF7E-44A8-8C18-6CCA9CF987CF}" srcId="{67AD2D54-239C-43A4-96A7-2F78522EF9E5}" destId="{22B07519-6AC0-46D9-8EA3-7AF70C5E5A21}" srcOrd="1" destOrd="0" parTransId="{C83EFA7A-97C6-48D9-A77A-480395CA3857}" sibTransId="{C457A035-30C1-4FCD-9B6B-9D430BFA795D}"/>
    <dgm:cxn modelId="{44D47EC6-30DE-4746-8336-49D6DC20397B}" type="presOf" srcId="{67AD2D54-239C-43A4-96A7-2F78522EF9E5}" destId="{05A7E1DF-9AB8-478C-9B8A-B71ADA89818A}" srcOrd="0" destOrd="0" presId="urn:microsoft.com/office/officeart/2005/8/layout/arrow2"/>
    <dgm:cxn modelId="{9D5064EC-8840-4362-9C41-018825B2EF53}" srcId="{67AD2D54-239C-43A4-96A7-2F78522EF9E5}" destId="{7721D8B2-8662-4DCF-9BA5-668B5D065ACE}" srcOrd="2" destOrd="0" parTransId="{BEF10C1F-AAA5-4D0E-9E39-FD50C4975B3E}" sibTransId="{469F7B26-E1F5-4845-BC25-9230332B0903}"/>
    <dgm:cxn modelId="{49C521F3-AFAD-4DA9-963D-DFCC0E588CCF}" type="presOf" srcId="{D08606F6-D899-4917-AD0E-B43731513CBA}" destId="{47A8A4B8-B0B1-4121-B752-660AF6AF90D7}" srcOrd="0" destOrd="0" presId="urn:microsoft.com/office/officeart/2005/8/layout/arrow2"/>
    <dgm:cxn modelId="{B21515F6-D88B-49BC-8178-3D468BED4C72}" srcId="{67AD2D54-239C-43A4-96A7-2F78522EF9E5}" destId="{AC3FF419-3CF7-4128-BF06-DFA0E9E531EB}" srcOrd="3" destOrd="0" parTransId="{32490DF0-06F9-4ABE-9AC1-042A25F9E8B9}" sibTransId="{890BAAB5-886E-4FDC-A3CD-3F103A12D227}"/>
    <dgm:cxn modelId="{3B832194-57D1-43A9-B0B6-D614F6674088}" type="presParOf" srcId="{05A7E1DF-9AB8-478C-9B8A-B71ADA89818A}" destId="{8A95B8D4-C4C7-4976-8951-627E53857957}" srcOrd="0" destOrd="0" presId="urn:microsoft.com/office/officeart/2005/8/layout/arrow2"/>
    <dgm:cxn modelId="{6ED4FAA5-5BE0-41C3-9640-98F3A5368AF9}" type="presParOf" srcId="{05A7E1DF-9AB8-478C-9B8A-B71ADA89818A}" destId="{A863FB44-6D93-46FA-B084-EFFCB584BD09}" srcOrd="1" destOrd="0" presId="urn:microsoft.com/office/officeart/2005/8/layout/arrow2"/>
    <dgm:cxn modelId="{B1BE1C8C-E2F6-4BFE-8081-DFFED7950646}" type="presParOf" srcId="{A863FB44-6D93-46FA-B084-EFFCB584BD09}" destId="{F803DDAA-C086-4F36-AE91-66E33B26E3B9}" srcOrd="0" destOrd="0" presId="urn:microsoft.com/office/officeart/2005/8/layout/arrow2"/>
    <dgm:cxn modelId="{F3FFF138-F856-4242-AD3B-60319A7A82E4}" type="presParOf" srcId="{A863FB44-6D93-46FA-B084-EFFCB584BD09}" destId="{47A8A4B8-B0B1-4121-B752-660AF6AF90D7}" srcOrd="1" destOrd="0" presId="urn:microsoft.com/office/officeart/2005/8/layout/arrow2"/>
    <dgm:cxn modelId="{7E602F05-7A1F-4B3C-A900-44717214C62F}" type="presParOf" srcId="{A863FB44-6D93-46FA-B084-EFFCB584BD09}" destId="{3E4CDAFB-C115-438A-A888-80E4547E3BE7}" srcOrd="2" destOrd="0" presId="urn:microsoft.com/office/officeart/2005/8/layout/arrow2"/>
    <dgm:cxn modelId="{84935AD7-FCAB-4CE0-A75E-7AA21659E61D}" type="presParOf" srcId="{A863FB44-6D93-46FA-B084-EFFCB584BD09}" destId="{CB0BA119-EA16-4E47-909A-E9E02093305B}" srcOrd="3" destOrd="0" presId="urn:microsoft.com/office/officeart/2005/8/layout/arrow2"/>
    <dgm:cxn modelId="{9B061A3D-EFAA-43B2-A692-D346BB9F7100}" type="presParOf" srcId="{A863FB44-6D93-46FA-B084-EFFCB584BD09}" destId="{ECA30B9D-8AFD-41B5-9DB3-7FFAA72B7715}" srcOrd="4" destOrd="0" presId="urn:microsoft.com/office/officeart/2005/8/layout/arrow2"/>
    <dgm:cxn modelId="{34DBDCED-7E94-48C0-826F-A1A644907CAF}" type="presParOf" srcId="{A863FB44-6D93-46FA-B084-EFFCB584BD09}" destId="{1BD032D2-0299-4FD4-AAED-AE34F3708376}" srcOrd="5" destOrd="0" presId="urn:microsoft.com/office/officeart/2005/8/layout/arrow2"/>
    <dgm:cxn modelId="{E564233C-ADAD-46CF-A2F1-522BBBDD8EA0}" type="presParOf" srcId="{A863FB44-6D93-46FA-B084-EFFCB584BD09}" destId="{C6359D04-4CF1-4338-846E-39A0EDC25D34}" srcOrd="6" destOrd="0" presId="urn:microsoft.com/office/officeart/2005/8/layout/arrow2"/>
    <dgm:cxn modelId="{5D2EA2DF-DB94-4234-BE2E-8FAD2B1D5076}" type="presParOf" srcId="{A863FB44-6D93-46FA-B084-EFFCB584BD09}" destId="{FFA4262A-7FF6-4CA1-A795-6F927AB9063D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5121F7-A6F8-4E55-804A-4B7712178B02}">
      <dsp:nvSpPr>
        <dsp:cNvPr id="0" name=""/>
        <dsp:cNvSpPr/>
      </dsp:nvSpPr>
      <dsp:spPr>
        <a:xfrm>
          <a:off x="853479" y="1304528"/>
          <a:ext cx="3913584" cy="3913584"/>
        </a:xfrm>
        <a:prstGeom prst="ellipse">
          <a:avLst/>
        </a:prstGeom>
        <a:solidFill>
          <a:schemeClr val="accent2">
            <a:hueOff val="28489"/>
            <a:satOff val="-76888"/>
            <a:lumOff val="11767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E74418-8246-4A83-B6E1-00ED7E6EA0CE}">
      <dsp:nvSpPr>
        <dsp:cNvPr id="0" name=""/>
        <dsp:cNvSpPr/>
      </dsp:nvSpPr>
      <dsp:spPr>
        <a:xfrm>
          <a:off x="1412795" y="1863844"/>
          <a:ext cx="2794951" cy="2794951"/>
        </a:xfrm>
        <a:prstGeom prst="ellipse">
          <a:avLst/>
        </a:prstGeom>
        <a:solidFill>
          <a:schemeClr val="accent2">
            <a:hueOff val="18993"/>
            <a:satOff val="-51259"/>
            <a:lumOff val="784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977EF0-E699-4C9E-9A75-A072F51F3CAC}">
      <dsp:nvSpPr>
        <dsp:cNvPr id="0" name=""/>
        <dsp:cNvSpPr/>
      </dsp:nvSpPr>
      <dsp:spPr>
        <a:xfrm>
          <a:off x="1971786" y="2422835"/>
          <a:ext cx="1676971" cy="1676971"/>
        </a:xfrm>
        <a:prstGeom prst="ellipse">
          <a:avLst/>
        </a:prstGeom>
        <a:solidFill>
          <a:schemeClr val="accent2">
            <a:hueOff val="9496"/>
            <a:satOff val="-25629"/>
            <a:lumOff val="3922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7BA12D-0A8C-47B9-B200-3436351154D0}">
      <dsp:nvSpPr>
        <dsp:cNvPr id="0" name=""/>
        <dsp:cNvSpPr/>
      </dsp:nvSpPr>
      <dsp:spPr>
        <a:xfrm>
          <a:off x="2530776" y="2981825"/>
          <a:ext cx="558990" cy="558990"/>
        </a:xfrm>
        <a:prstGeom prst="heart">
          <a:avLst/>
        </a:prstGeom>
        <a:solidFill>
          <a:schemeClr val="bg2">
            <a:lumMod val="50000"/>
            <a:lumOff val="5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C1860F-CCF6-4163-8B88-D513BA025A5C}">
      <dsp:nvSpPr>
        <dsp:cNvPr id="0" name=""/>
        <dsp:cNvSpPr/>
      </dsp:nvSpPr>
      <dsp:spPr>
        <a:xfrm>
          <a:off x="5419328" y="0"/>
          <a:ext cx="1956792" cy="935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21590" bIns="2159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700" kern="1200" dirty="0"/>
            <a:t>Importância do Encontro</a:t>
          </a:r>
          <a:r>
            <a:rPr lang="pt-PT" sz="1700" kern="1200" dirty="0">
              <a:solidFill>
                <a:srgbClr val="FFFF00"/>
              </a:solidFill>
            </a:rPr>
            <a:t>: </a:t>
          </a:r>
          <a:r>
            <a:rPr lang="pt-PT" sz="1700" b="1" kern="1200" dirty="0">
              <a:solidFill>
                <a:srgbClr val="FFFF00"/>
              </a:solidFill>
            </a:rPr>
            <a:t>no início… uma Pessoa</a:t>
          </a:r>
          <a:endParaRPr lang="en-GB" sz="1700" b="1" kern="1200" dirty="0">
            <a:solidFill>
              <a:srgbClr val="FFFF00"/>
            </a:solidFill>
          </a:endParaRPr>
        </a:p>
      </dsp:txBody>
      <dsp:txXfrm>
        <a:off x="5419328" y="0"/>
        <a:ext cx="1956792" cy="935999"/>
      </dsp:txXfrm>
    </dsp:sp>
    <dsp:sp modelId="{895D25EE-BB40-4293-BB72-E3FCD76CF6E2}">
      <dsp:nvSpPr>
        <dsp:cNvPr id="0" name=""/>
        <dsp:cNvSpPr/>
      </dsp:nvSpPr>
      <dsp:spPr>
        <a:xfrm>
          <a:off x="4930130" y="467999"/>
          <a:ext cx="489198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518C67-A290-4979-BBB3-AFF649D828D6}">
      <dsp:nvSpPr>
        <dsp:cNvPr id="0" name=""/>
        <dsp:cNvSpPr/>
      </dsp:nvSpPr>
      <dsp:spPr>
        <a:xfrm rot="5400000">
          <a:off x="2471094" y="776194"/>
          <a:ext cx="2765599" cy="2152471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BC4DF7-C38F-47E9-9461-0E03F1CDCFFE}">
      <dsp:nvSpPr>
        <dsp:cNvPr id="0" name=""/>
        <dsp:cNvSpPr/>
      </dsp:nvSpPr>
      <dsp:spPr>
        <a:xfrm>
          <a:off x="5419328" y="935999"/>
          <a:ext cx="1956792" cy="935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21590" bIns="2159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700" kern="1200" dirty="0"/>
            <a:t>Urgência</a:t>
          </a:r>
          <a:r>
            <a:rPr lang="pt-PT" sz="1700" kern="1200" dirty="0">
              <a:solidFill>
                <a:srgbClr val="FFFF00"/>
              </a:solidFill>
            </a:rPr>
            <a:t>: abandono, desajuste</a:t>
          </a:r>
          <a:endParaRPr lang="en-GB" sz="1700" kern="1200" dirty="0">
            <a:solidFill>
              <a:srgbClr val="FFFF00"/>
            </a:solidFill>
          </a:endParaRPr>
        </a:p>
      </dsp:txBody>
      <dsp:txXfrm>
        <a:off x="5419328" y="935999"/>
        <a:ext cx="1956792" cy="935999"/>
      </dsp:txXfrm>
    </dsp:sp>
    <dsp:sp modelId="{D5A96909-D875-4116-BDB2-C69E6197DC84}">
      <dsp:nvSpPr>
        <dsp:cNvPr id="0" name=""/>
        <dsp:cNvSpPr/>
      </dsp:nvSpPr>
      <dsp:spPr>
        <a:xfrm>
          <a:off x="4930130" y="1403998"/>
          <a:ext cx="489198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D548A8-0BBA-409C-BCD9-EB9327DEC97C}">
      <dsp:nvSpPr>
        <dsp:cNvPr id="0" name=""/>
        <dsp:cNvSpPr/>
      </dsp:nvSpPr>
      <dsp:spPr>
        <a:xfrm rot="5400000">
          <a:off x="2949856" y="1696865"/>
          <a:ext cx="2271183" cy="1686102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4A1AE5-E696-4138-8F65-782D6A412685}">
      <dsp:nvSpPr>
        <dsp:cNvPr id="0" name=""/>
        <dsp:cNvSpPr/>
      </dsp:nvSpPr>
      <dsp:spPr>
        <a:xfrm>
          <a:off x="5419328" y="1871998"/>
          <a:ext cx="1956792" cy="935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21590" bIns="2159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700" kern="1200" dirty="0"/>
            <a:t>Oportunidades: </a:t>
          </a:r>
          <a:r>
            <a:rPr lang="pt-PT" sz="1700" kern="1200" dirty="0">
              <a:solidFill>
                <a:srgbClr val="FFFF00"/>
              </a:solidFill>
            </a:rPr>
            <a:t>sinais do desejo de Deus</a:t>
          </a:r>
          <a:endParaRPr lang="en-GB" sz="1700" kern="1200" dirty="0">
            <a:solidFill>
              <a:srgbClr val="FFFF00"/>
            </a:solidFill>
          </a:endParaRPr>
        </a:p>
      </dsp:txBody>
      <dsp:txXfrm>
        <a:off x="5419328" y="1871998"/>
        <a:ext cx="1956792" cy="935999"/>
      </dsp:txXfrm>
    </dsp:sp>
    <dsp:sp modelId="{94CBDDFB-2A32-4341-9E8D-03410ED34A29}">
      <dsp:nvSpPr>
        <dsp:cNvPr id="0" name=""/>
        <dsp:cNvSpPr/>
      </dsp:nvSpPr>
      <dsp:spPr>
        <a:xfrm>
          <a:off x="4930130" y="2339997"/>
          <a:ext cx="489198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A14C32-5F15-45D0-85B6-A197219FACC9}">
      <dsp:nvSpPr>
        <dsp:cNvPr id="0" name=""/>
        <dsp:cNvSpPr/>
      </dsp:nvSpPr>
      <dsp:spPr>
        <a:xfrm rot="5400000">
          <a:off x="3413289" y="2554918"/>
          <a:ext cx="1732413" cy="1301266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60AECC-7201-438E-B208-EA5A4521A6B9}">
      <dsp:nvSpPr>
        <dsp:cNvPr id="0" name=""/>
        <dsp:cNvSpPr/>
      </dsp:nvSpPr>
      <dsp:spPr>
        <a:xfrm>
          <a:off x="5419328" y="2807997"/>
          <a:ext cx="1956792" cy="935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21590" bIns="2159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700" kern="1200" dirty="0">
              <a:solidFill>
                <a:srgbClr val="FFFF00"/>
              </a:solidFill>
            </a:rPr>
            <a:t>Sinais de renovação da catequese</a:t>
          </a:r>
          <a:endParaRPr lang="en-GB" sz="1700" kern="1200" dirty="0">
            <a:solidFill>
              <a:srgbClr val="FFFF00"/>
            </a:solidFill>
          </a:endParaRPr>
        </a:p>
      </dsp:txBody>
      <dsp:txXfrm>
        <a:off x="5419328" y="2807997"/>
        <a:ext cx="1956792" cy="935999"/>
      </dsp:txXfrm>
    </dsp:sp>
    <dsp:sp modelId="{5151A913-6292-43C2-AA5C-0DAFF4A818E4}">
      <dsp:nvSpPr>
        <dsp:cNvPr id="0" name=""/>
        <dsp:cNvSpPr/>
      </dsp:nvSpPr>
      <dsp:spPr>
        <a:xfrm>
          <a:off x="4930130" y="3275996"/>
          <a:ext cx="489198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AF8ABB-54ED-4526-A629-80C267C0DC61}">
      <dsp:nvSpPr>
        <dsp:cNvPr id="0" name=""/>
        <dsp:cNvSpPr/>
      </dsp:nvSpPr>
      <dsp:spPr>
        <a:xfrm rot="5400000">
          <a:off x="3877832" y="3416363"/>
          <a:ext cx="1190773" cy="909256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C1C6F2-53BA-40A8-A2D4-8A5151C0C1ED}">
      <dsp:nvSpPr>
        <dsp:cNvPr id="0" name=""/>
        <dsp:cNvSpPr/>
      </dsp:nvSpPr>
      <dsp:spPr>
        <a:xfrm>
          <a:off x="2124963" y="2551989"/>
          <a:ext cx="1809904" cy="18103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369100-2C03-40B5-AB8D-29AE0E18296A}">
      <dsp:nvSpPr>
        <dsp:cNvPr id="0" name=""/>
        <dsp:cNvSpPr/>
      </dsp:nvSpPr>
      <dsp:spPr>
        <a:xfrm>
          <a:off x="3279401" y="1219093"/>
          <a:ext cx="537527" cy="537231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DEC187-06FC-4067-BC6A-2F0BA2EEAA18}">
      <dsp:nvSpPr>
        <dsp:cNvPr id="0" name=""/>
        <dsp:cNvSpPr/>
      </dsp:nvSpPr>
      <dsp:spPr>
        <a:xfrm>
          <a:off x="1882555" y="2224813"/>
          <a:ext cx="2295477" cy="246473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116E31-0F44-4F1B-8325-FBC7362F439E}">
      <dsp:nvSpPr>
        <dsp:cNvPr id="0" name=""/>
        <dsp:cNvSpPr/>
      </dsp:nvSpPr>
      <dsp:spPr>
        <a:xfrm>
          <a:off x="4066414" y="2894152"/>
          <a:ext cx="947289" cy="94683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023002-C053-4E32-B1DA-046FE62E4654}">
      <dsp:nvSpPr>
        <dsp:cNvPr id="0" name=""/>
        <dsp:cNvSpPr/>
      </dsp:nvSpPr>
      <dsp:spPr>
        <a:xfrm>
          <a:off x="3885198" y="2746095"/>
          <a:ext cx="1309721" cy="1242945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8D1DE0-08CE-49B3-948C-7ECF13213382}">
      <dsp:nvSpPr>
        <dsp:cNvPr id="0" name=""/>
        <dsp:cNvSpPr/>
      </dsp:nvSpPr>
      <dsp:spPr>
        <a:xfrm>
          <a:off x="3695966" y="1557183"/>
          <a:ext cx="1214163" cy="121431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0B1703-1787-4C0D-BA41-0CC6FE34BF17}">
      <dsp:nvSpPr>
        <dsp:cNvPr id="0" name=""/>
        <dsp:cNvSpPr/>
      </dsp:nvSpPr>
      <dsp:spPr>
        <a:xfrm>
          <a:off x="4377137" y="35554"/>
          <a:ext cx="397664" cy="397832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47561D-C1FE-44D9-AC46-5F41D5F2988C}">
      <dsp:nvSpPr>
        <dsp:cNvPr id="0" name=""/>
        <dsp:cNvSpPr/>
      </dsp:nvSpPr>
      <dsp:spPr>
        <a:xfrm>
          <a:off x="4874596" y="-163587"/>
          <a:ext cx="198832" cy="199142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87B678-E070-45F5-BC84-22B6D77127D3}">
      <dsp:nvSpPr>
        <dsp:cNvPr id="0" name=""/>
        <dsp:cNvSpPr/>
      </dsp:nvSpPr>
      <dsp:spPr>
        <a:xfrm>
          <a:off x="3760228" y="1621451"/>
          <a:ext cx="1086396" cy="1086231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A5353B-609E-4B6A-891C-D1D81877BE41}">
      <dsp:nvSpPr>
        <dsp:cNvPr id="0" name=""/>
        <dsp:cNvSpPr/>
      </dsp:nvSpPr>
      <dsp:spPr>
        <a:xfrm>
          <a:off x="3832049" y="476835"/>
          <a:ext cx="851274" cy="8513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8FD484-8935-46FE-B39B-85FD9868EC52}">
      <dsp:nvSpPr>
        <dsp:cNvPr id="0" name=""/>
        <dsp:cNvSpPr/>
      </dsp:nvSpPr>
      <dsp:spPr>
        <a:xfrm>
          <a:off x="5073429" y="3815186"/>
          <a:ext cx="298626" cy="298260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AFF472-9922-4AAB-A3C4-12DDA1A3377A}">
      <dsp:nvSpPr>
        <dsp:cNvPr id="0" name=""/>
        <dsp:cNvSpPr/>
      </dsp:nvSpPr>
      <dsp:spPr>
        <a:xfrm>
          <a:off x="3538738" y="172617"/>
          <a:ext cx="1437898" cy="1460223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E235D9-7D27-40B7-B78D-01BB2DB2BB3F}">
      <dsp:nvSpPr>
        <dsp:cNvPr id="0" name=""/>
        <dsp:cNvSpPr/>
      </dsp:nvSpPr>
      <dsp:spPr>
        <a:xfrm>
          <a:off x="334715" y="1621451"/>
          <a:ext cx="2686127" cy="8739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" numCol="1" spcCol="1270" anchor="b" anchorCtr="0">
          <a:noAutofit/>
        </a:bodyPr>
        <a:lstStyle/>
        <a:p>
          <a:pPr marL="0" lvl="0" indent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700" kern="1200" dirty="0"/>
            <a:t>Cristo Ressuscitado</a:t>
          </a:r>
          <a:endParaRPr lang="en-GB" sz="2700" kern="1200" dirty="0"/>
        </a:p>
      </dsp:txBody>
      <dsp:txXfrm>
        <a:off x="334715" y="1621451"/>
        <a:ext cx="2686127" cy="873963"/>
      </dsp:txXfrm>
    </dsp:sp>
    <dsp:sp modelId="{D2EE35A6-A040-492A-8AD0-1D376B8A8D47}">
      <dsp:nvSpPr>
        <dsp:cNvPr id="0" name=""/>
        <dsp:cNvSpPr/>
      </dsp:nvSpPr>
      <dsp:spPr>
        <a:xfrm>
          <a:off x="5208756" y="2949821"/>
          <a:ext cx="2686127" cy="8354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700" kern="1200" dirty="0"/>
            <a:t>«Deu  a vida por nós»</a:t>
          </a:r>
          <a:endParaRPr lang="en-GB" sz="2700" kern="1200" dirty="0"/>
        </a:p>
      </dsp:txBody>
      <dsp:txXfrm>
        <a:off x="5208756" y="2949821"/>
        <a:ext cx="2686127" cy="835492"/>
      </dsp:txXfrm>
    </dsp:sp>
    <dsp:sp modelId="{082FF4FC-6133-464E-A9C2-3E871E953A2D}">
      <dsp:nvSpPr>
        <dsp:cNvPr id="0" name=""/>
        <dsp:cNvSpPr/>
      </dsp:nvSpPr>
      <dsp:spPr>
        <a:xfrm>
          <a:off x="5109718" y="1621451"/>
          <a:ext cx="2686127" cy="10862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700" kern="1200" dirty="0"/>
            <a:t>Centralidade do </a:t>
          </a:r>
          <a:r>
            <a:rPr lang="pt-PT" sz="2700" kern="1200" dirty="0" err="1"/>
            <a:t>Querigma</a:t>
          </a:r>
          <a:endParaRPr lang="en-GB" sz="2700" kern="1200" dirty="0"/>
        </a:p>
      </dsp:txBody>
      <dsp:txXfrm>
        <a:off x="5109718" y="1621451"/>
        <a:ext cx="2686127" cy="1086231"/>
      </dsp:txXfrm>
    </dsp:sp>
    <dsp:sp modelId="{255F7EDA-FE52-4FCC-922F-A2B7F63324EF}">
      <dsp:nvSpPr>
        <dsp:cNvPr id="0" name=""/>
        <dsp:cNvSpPr/>
      </dsp:nvSpPr>
      <dsp:spPr>
        <a:xfrm>
          <a:off x="4874596" y="527073"/>
          <a:ext cx="2686127" cy="7513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700" kern="1200" dirty="0"/>
            <a:t>Catequese </a:t>
          </a:r>
          <a:r>
            <a:rPr lang="pt-PT" sz="2700" kern="1200" dirty="0" err="1"/>
            <a:t>Querigmática</a:t>
          </a:r>
          <a:endParaRPr lang="en-GB" sz="2700" kern="1200" dirty="0"/>
        </a:p>
      </dsp:txBody>
      <dsp:txXfrm>
        <a:off x="4874596" y="527073"/>
        <a:ext cx="2686127" cy="75130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07BF74-DD0B-4DCF-9930-F69822608EDC}">
      <dsp:nvSpPr>
        <dsp:cNvPr id="0" name=""/>
        <dsp:cNvSpPr/>
      </dsp:nvSpPr>
      <dsp:spPr>
        <a:xfrm>
          <a:off x="4674180" y="102284"/>
          <a:ext cx="1601316" cy="16013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000" kern="1200" dirty="0"/>
            <a:t>A palavra da Escritura</a:t>
          </a:r>
          <a:endParaRPr lang="en-GB" sz="3000" kern="1200" dirty="0"/>
        </a:p>
      </dsp:txBody>
      <dsp:txXfrm>
        <a:off x="4674180" y="102284"/>
        <a:ext cx="1601316" cy="1601316"/>
      </dsp:txXfrm>
    </dsp:sp>
    <dsp:sp modelId="{86274C42-9F91-48BE-8954-C4D5CBF934EE}">
      <dsp:nvSpPr>
        <dsp:cNvPr id="0" name=""/>
        <dsp:cNvSpPr/>
      </dsp:nvSpPr>
      <dsp:spPr>
        <a:xfrm>
          <a:off x="1853136" y="1318"/>
          <a:ext cx="4523326" cy="4523326"/>
        </a:xfrm>
        <a:prstGeom prst="circularArrow">
          <a:avLst>
            <a:gd name="adj1" fmla="val 6903"/>
            <a:gd name="adj2" fmla="val 465447"/>
            <a:gd name="adj3" fmla="val 549018"/>
            <a:gd name="adj4" fmla="val 20585536"/>
            <a:gd name="adj5" fmla="val 8054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3C4C8B-93AB-45E4-8945-34E8625076D9}">
      <dsp:nvSpPr>
        <dsp:cNvPr id="0" name=""/>
        <dsp:cNvSpPr/>
      </dsp:nvSpPr>
      <dsp:spPr>
        <a:xfrm>
          <a:off x="4674180" y="2822362"/>
          <a:ext cx="1601316" cy="16013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000" kern="1200" dirty="0"/>
            <a:t>A Eucaristia</a:t>
          </a:r>
          <a:endParaRPr lang="en-GB" sz="3000" kern="1200" dirty="0"/>
        </a:p>
      </dsp:txBody>
      <dsp:txXfrm>
        <a:off x="4674180" y="2822362"/>
        <a:ext cx="1601316" cy="1601316"/>
      </dsp:txXfrm>
    </dsp:sp>
    <dsp:sp modelId="{4B707446-4932-48B9-B6C7-AC7B0741D873}">
      <dsp:nvSpPr>
        <dsp:cNvPr id="0" name=""/>
        <dsp:cNvSpPr/>
      </dsp:nvSpPr>
      <dsp:spPr>
        <a:xfrm>
          <a:off x="1853136" y="1318"/>
          <a:ext cx="4523326" cy="4523326"/>
        </a:xfrm>
        <a:prstGeom prst="circularArrow">
          <a:avLst>
            <a:gd name="adj1" fmla="val 6903"/>
            <a:gd name="adj2" fmla="val 465447"/>
            <a:gd name="adj3" fmla="val 5949018"/>
            <a:gd name="adj4" fmla="val 4385536"/>
            <a:gd name="adj5" fmla="val 8054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8CD74E-C3DE-4FFB-A940-6B96FF4A5E2E}">
      <dsp:nvSpPr>
        <dsp:cNvPr id="0" name=""/>
        <dsp:cNvSpPr/>
      </dsp:nvSpPr>
      <dsp:spPr>
        <a:xfrm>
          <a:off x="1954103" y="2822362"/>
          <a:ext cx="1601316" cy="16013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000" kern="1200" dirty="0"/>
            <a:t>A vivência da Caridade</a:t>
          </a:r>
          <a:endParaRPr lang="en-GB" sz="3000" kern="1200" dirty="0"/>
        </a:p>
      </dsp:txBody>
      <dsp:txXfrm>
        <a:off x="1954103" y="2822362"/>
        <a:ext cx="1601316" cy="1601316"/>
      </dsp:txXfrm>
    </dsp:sp>
    <dsp:sp modelId="{BC2A7C0A-23E1-45F6-947A-3A1C6AE1AECA}">
      <dsp:nvSpPr>
        <dsp:cNvPr id="0" name=""/>
        <dsp:cNvSpPr/>
      </dsp:nvSpPr>
      <dsp:spPr>
        <a:xfrm>
          <a:off x="1853136" y="1318"/>
          <a:ext cx="4523326" cy="4523326"/>
        </a:xfrm>
        <a:prstGeom prst="circularArrow">
          <a:avLst>
            <a:gd name="adj1" fmla="val 6903"/>
            <a:gd name="adj2" fmla="val 465447"/>
            <a:gd name="adj3" fmla="val 11349018"/>
            <a:gd name="adj4" fmla="val 9785536"/>
            <a:gd name="adj5" fmla="val 8054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662ED9-A64D-465D-8BF2-9F8B6B1811EA}">
      <dsp:nvSpPr>
        <dsp:cNvPr id="0" name=""/>
        <dsp:cNvSpPr/>
      </dsp:nvSpPr>
      <dsp:spPr>
        <a:xfrm>
          <a:off x="1954103" y="102284"/>
          <a:ext cx="1601316" cy="16013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000" kern="1200" dirty="0"/>
            <a:t>A Igreja</a:t>
          </a:r>
          <a:endParaRPr lang="en-GB" sz="3000" kern="1200" dirty="0"/>
        </a:p>
      </dsp:txBody>
      <dsp:txXfrm>
        <a:off x="1954103" y="102284"/>
        <a:ext cx="1601316" cy="1601316"/>
      </dsp:txXfrm>
    </dsp:sp>
    <dsp:sp modelId="{BBD485D8-9354-489D-BA39-C1F2DED1F4BD}">
      <dsp:nvSpPr>
        <dsp:cNvPr id="0" name=""/>
        <dsp:cNvSpPr/>
      </dsp:nvSpPr>
      <dsp:spPr>
        <a:xfrm>
          <a:off x="1853136" y="1318"/>
          <a:ext cx="4523326" cy="4523326"/>
        </a:xfrm>
        <a:prstGeom prst="circularArrow">
          <a:avLst>
            <a:gd name="adj1" fmla="val 6903"/>
            <a:gd name="adj2" fmla="val 465447"/>
            <a:gd name="adj3" fmla="val 16749018"/>
            <a:gd name="adj4" fmla="val 15185536"/>
            <a:gd name="adj5" fmla="val 8054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B4BC82-4DEA-480E-971E-F88471B0A8A1}">
      <dsp:nvSpPr>
        <dsp:cNvPr id="0" name=""/>
        <dsp:cNvSpPr/>
      </dsp:nvSpPr>
      <dsp:spPr>
        <a:xfrm>
          <a:off x="935601" y="627395"/>
          <a:ext cx="7593776" cy="7246707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13200000"/>
          </a:lightRig>
        </a:scene3d>
        <a:sp3d prstMaterial="dkEdge">
          <a:bevelT w="63500" h="508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80DF4B9-0FC1-4552-B10D-D60A9E6281E1}">
      <dsp:nvSpPr>
        <dsp:cNvPr id="0" name=""/>
        <dsp:cNvSpPr/>
      </dsp:nvSpPr>
      <dsp:spPr>
        <a:xfrm>
          <a:off x="2214799" y="1857222"/>
          <a:ext cx="4960543" cy="4787053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13200000"/>
          </a:lightRig>
        </a:scene3d>
        <a:sp3d prstMaterial="dkEdge">
          <a:bevelT w="63500" h="508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DA94143-053C-4149-9F3E-1741C51FBD5C}">
      <dsp:nvSpPr>
        <dsp:cNvPr id="0" name=""/>
        <dsp:cNvSpPr/>
      </dsp:nvSpPr>
      <dsp:spPr>
        <a:xfrm>
          <a:off x="2900229" y="2484091"/>
          <a:ext cx="3623333" cy="3533315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13200000"/>
          </a:lightRig>
        </a:scene3d>
        <a:sp3d prstMaterial="dkEdge">
          <a:bevelT w="63500" h="508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00A62CB-D66A-4422-9C33-C3ED8553A65F}">
      <dsp:nvSpPr>
        <dsp:cNvPr id="0" name=""/>
        <dsp:cNvSpPr/>
      </dsp:nvSpPr>
      <dsp:spPr>
        <a:xfrm>
          <a:off x="3643114" y="3226980"/>
          <a:ext cx="2137564" cy="2047538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13200000"/>
          </a:lightRig>
        </a:scene3d>
        <a:sp3d prstMaterial="dkEdge">
          <a:bevelT w="63500" h="508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0A1046C-2EB2-4D8D-9812-8E8C105FF9CE}">
      <dsp:nvSpPr>
        <dsp:cNvPr id="0" name=""/>
        <dsp:cNvSpPr/>
      </dsp:nvSpPr>
      <dsp:spPr>
        <a:xfrm>
          <a:off x="3180564" y="891465"/>
          <a:ext cx="2798043" cy="13383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256" tIns="48260" rIns="48260" bIns="4826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800" kern="1200" dirty="0"/>
            <a:t>Comunidade</a:t>
          </a:r>
          <a:endParaRPr lang="en-GB" sz="3800" kern="1200" dirty="0"/>
        </a:p>
      </dsp:txBody>
      <dsp:txXfrm>
        <a:off x="3180564" y="891465"/>
        <a:ext cx="2798043" cy="1338397"/>
      </dsp:txXfrm>
    </dsp:sp>
    <dsp:sp modelId="{2CA7FBD1-7CB4-49E7-8568-BFEBBD9C92CC}">
      <dsp:nvSpPr>
        <dsp:cNvPr id="0" name=""/>
        <dsp:cNvSpPr/>
      </dsp:nvSpPr>
      <dsp:spPr>
        <a:xfrm>
          <a:off x="7743109" y="256543"/>
          <a:ext cx="699510" cy="0"/>
        </a:xfrm>
        <a:prstGeom prst="line">
          <a:avLst/>
        </a:prstGeom>
        <a:noFill/>
        <a:ln w="9525" cap="flat" cmpd="sng" algn="ctr">
          <a:noFill/>
          <a:prstDash val="solid"/>
        </a:ln>
        <a:effectLst>
          <a:outerShdw blurRad="63500" dist="25400" dir="5400000" rotWithShape="0">
            <a:srgbClr val="000000">
              <a:alpha val="43000"/>
            </a:srgbClr>
          </a:outerShd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A2AFFFF2-77DA-4E5F-AA87-0A1781AE2D03}">
      <dsp:nvSpPr>
        <dsp:cNvPr id="0" name=""/>
        <dsp:cNvSpPr/>
      </dsp:nvSpPr>
      <dsp:spPr>
        <a:xfrm rot="5400000">
          <a:off x="4226902" y="697235"/>
          <a:ext cx="3954567" cy="3077847"/>
        </a:xfrm>
        <a:prstGeom prst="line">
          <a:avLst/>
        </a:prstGeom>
        <a:noFill/>
        <a:ln w="9525" cap="flat" cmpd="sng" algn="ctr">
          <a:noFill/>
          <a:prstDash val="solid"/>
        </a:ln>
        <a:effectLst>
          <a:outerShdw blurRad="63500" dist="25400" dir="5400000" rotWithShape="0">
            <a:srgbClr val="000000">
              <a:alpha val="43000"/>
            </a:srgbClr>
          </a:outerShd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8DA58CAD-4948-4B53-AFA0-31D57E3D65F8}">
      <dsp:nvSpPr>
        <dsp:cNvPr id="0" name=""/>
        <dsp:cNvSpPr/>
      </dsp:nvSpPr>
      <dsp:spPr>
        <a:xfrm>
          <a:off x="2883412" y="1708650"/>
          <a:ext cx="3689499" cy="13383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35560" rIns="35560" bIns="3556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800" kern="1200" dirty="0"/>
            <a:t>Ministros Ordenados</a:t>
          </a:r>
          <a:endParaRPr lang="en-GB" sz="2800" kern="1200" dirty="0"/>
        </a:p>
      </dsp:txBody>
      <dsp:txXfrm>
        <a:off x="2883412" y="1708650"/>
        <a:ext cx="3689499" cy="1338397"/>
      </dsp:txXfrm>
    </dsp:sp>
    <dsp:sp modelId="{08A9B69D-7404-45D6-B836-0161BD835405}">
      <dsp:nvSpPr>
        <dsp:cNvPr id="0" name=""/>
        <dsp:cNvSpPr/>
      </dsp:nvSpPr>
      <dsp:spPr>
        <a:xfrm>
          <a:off x="7743109" y="1594940"/>
          <a:ext cx="699510" cy="0"/>
        </a:xfrm>
        <a:prstGeom prst="line">
          <a:avLst/>
        </a:prstGeom>
        <a:noFill/>
        <a:ln w="9525" cap="flat" cmpd="sng" algn="ctr">
          <a:noFill/>
          <a:prstDash val="solid"/>
        </a:ln>
        <a:effectLst>
          <a:outerShdw blurRad="63500" dist="25400" dir="5400000" rotWithShape="0">
            <a:srgbClr val="000000">
              <a:alpha val="43000"/>
            </a:srgbClr>
          </a:outerShd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4BC5F0B3-2A07-4D09-A520-D71FE07C0DF2}">
      <dsp:nvSpPr>
        <dsp:cNvPr id="0" name=""/>
        <dsp:cNvSpPr/>
      </dsp:nvSpPr>
      <dsp:spPr>
        <a:xfrm rot="5400000">
          <a:off x="4911490" y="2013714"/>
          <a:ext cx="3247595" cy="2410980"/>
        </a:xfrm>
        <a:prstGeom prst="line">
          <a:avLst/>
        </a:prstGeom>
        <a:noFill/>
        <a:ln w="9525" cap="flat" cmpd="sng" algn="ctr">
          <a:noFill/>
          <a:prstDash val="solid"/>
        </a:ln>
        <a:effectLst>
          <a:outerShdw blurRad="63500" dist="25400" dir="5400000" rotWithShape="0">
            <a:srgbClr val="000000">
              <a:alpha val="43000"/>
            </a:srgbClr>
          </a:outerShd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44168425-B0B7-4D06-BE4B-A484CE71942D}">
      <dsp:nvSpPr>
        <dsp:cNvPr id="0" name=""/>
        <dsp:cNvSpPr/>
      </dsp:nvSpPr>
      <dsp:spPr>
        <a:xfrm>
          <a:off x="3329141" y="2451541"/>
          <a:ext cx="2798043" cy="13383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800" kern="1200" dirty="0"/>
            <a:t>Catequistas</a:t>
          </a:r>
          <a:endParaRPr lang="en-GB" sz="2800" kern="1200" dirty="0"/>
        </a:p>
      </dsp:txBody>
      <dsp:txXfrm>
        <a:off x="3329141" y="2451541"/>
        <a:ext cx="2798043" cy="1338397"/>
      </dsp:txXfrm>
    </dsp:sp>
    <dsp:sp modelId="{F3CA6888-0545-4A9C-AC6E-9921A9EC7418}">
      <dsp:nvSpPr>
        <dsp:cNvPr id="0" name=""/>
        <dsp:cNvSpPr/>
      </dsp:nvSpPr>
      <dsp:spPr>
        <a:xfrm>
          <a:off x="7743109" y="2933337"/>
          <a:ext cx="699510" cy="0"/>
        </a:xfrm>
        <a:prstGeom prst="line">
          <a:avLst/>
        </a:prstGeom>
        <a:noFill/>
        <a:ln w="9525" cap="flat" cmpd="sng" algn="ctr">
          <a:noFill/>
          <a:prstDash val="solid"/>
        </a:ln>
        <a:effectLst>
          <a:outerShdw blurRad="63500" dist="25400" dir="5400000" rotWithShape="0">
            <a:srgbClr val="000000">
              <a:alpha val="43000"/>
            </a:srgbClr>
          </a:outerShd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0428AA5F-CF99-4954-8616-D3080968AF16}">
      <dsp:nvSpPr>
        <dsp:cNvPr id="0" name=""/>
        <dsp:cNvSpPr/>
      </dsp:nvSpPr>
      <dsp:spPr>
        <a:xfrm rot="5400000">
          <a:off x="5574160" y="3240656"/>
          <a:ext cx="2477200" cy="1860698"/>
        </a:xfrm>
        <a:prstGeom prst="line">
          <a:avLst/>
        </a:prstGeom>
        <a:noFill/>
        <a:ln w="9525" cap="flat" cmpd="sng" algn="ctr">
          <a:noFill/>
          <a:prstDash val="solid"/>
        </a:ln>
        <a:effectLst>
          <a:outerShdw blurRad="63500" dist="25400" dir="5400000" rotWithShape="0">
            <a:srgbClr val="000000">
              <a:alpha val="43000"/>
            </a:srgbClr>
          </a:outerShd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4B5E1EEC-B58F-497C-B9AC-F9730814E7A9}">
      <dsp:nvSpPr>
        <dsp:cNvPr id="0" name=""/>
        <dsp:cNvSpPr/>
      </dsp:nvSpPr>
      <dsp:spPr>
        <a:xfrm>
          <a:off x="3799799" y="3640158"/>
          <a:ext cx="2798043" cy="13383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256" tIns="48260" rIns="48260" bIns="4826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800" kern="1200" dirty="0"/>
            <a:t>Família</a:t>
          </a:r>
          <a:endParaRPr lang="en-GB" sz="3800" kern="1200" dirty="0"/>
        </a:p>
      </dsp:txBody>
      <dsp:txXfrm>
        <a:off x="3799799" y="3640158"/>
        <a:ext cx="2798043" cy="1338397"/>
      </dsp:txXfrm>
    </dsp:sp>
    <dsp:sp modelId="{3BDE5FF0-EC43-4936-B52E-D0247AA51761}">
      <dsp:nvSpPr>
        <dsp:cNvPr id="0" name=""/>
        <dsp:cNvSpPr/>
      </dsp:nvSpPr>
      <dsp:spPr>
        <a:xfrm>
          <a:off x="7743109" y="4271734"/>
          <a:ext cx="699510" cy="0"/>
        </a:xfrm>
        <a:prstGeom prst="line">
          <a:avLst/>
        </a:prstGeom>
        <a:noFill/>
        <a:ln w="9525" cap="flat" cmpd="sng" algn="ctr">
          <a:noFill/>
          <a:prstDash val="solid"/>
        </a:ln>
        <a:effectLst>
          <a:outerShdw blurRad="63500" dist="25400" dir="5400000" rotWithShape="0">
            <a:srgbClr val="000000">
              <a:alpha val="43000"/>
            </a:srgbClr>
          </a:outerShd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61B98AD9-561B-47D2-BEB2-C83F4F11C0EC}">
      <dsp:nvSpPr>
        <dsp:cNvPr id="0" name=""/>
        <dsp:cNvSpPr/>
      </dsp:nvSpPr>
      <dsp:spPr>
        <a:xfrm rot="5400000">
          <a:off x="6238415" y="4472447"/>
          <a:ext cx="1702702" cy="1300157"/>
        </a:xfrm>
        <a:prstGeom prst="line">
          <a:avLst/>
        </a:prstGeom>
        <a:noFill/>
        <a:ln w="9525" cap="flat" cmpd="sng" algn="ctr">
          <a:noFill/>
          <a:prstDash val="solid"/>
        </a:ln>
        <a:effectLst>
          <a:outerShdw blurRad="63500" dist="25400" dir="5400000" rotWithShape="0">
            <a:srgbClr val="000000">
              <a:alpha val="43000"/>
            </a:srgbClr>
          </a:outerShd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95B8D4-C4C7-4976-8951-627E53857957}">
      <dsp:nvSpPr>
        <dsp:cNvPr id="0" name=""/>
        <dsp:cNvSpPr/>
      </dsp:nvSpPr>
      <dsp:spPr>
        <a:xfrm>
          <a:off x="494029" y="0"/>
          <a:ext cx="7241540" cy="4525963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03DDAA-C086-4F36-AE91-66E33B26E3B9}">
      <dsp:nvSpPr>
        <dsp:cNvPr id="0" name=""/>
        <dsp:cNvSpPr/>
      </dsp:nvSpPr>
      <dsp:spPr>
        <a:xfrm>
          <a:off x="1207321" y="3365506"/>
          <a:ext cx="166555" cy="16655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A8A4B8-B0B1-4121-B752-660AF6AF90D7}">
      <dsp:nvSpPr>
        <dsp:cNvPr id="0" name=""/>
        <dsp:cNvSpPr/>
      </dsp:nvSpPr>
      <dsp:spPr>
        <a:xfrm>
          <a:off x="1290599" y="3448783"/>
          <a:ext cx="1238303" cy="10771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4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400" b="1" kern="1200" dirty="0">
              <a:solidFill>
                <a:srgbClr val="FFFF00"/>
              </a:solidFill>
            </a:rPr>
            <a:t>Infância: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 dirty="0">
              <a:solidFill>
                <a:srgbClr val="FFFF00"/>
              </a:solidFill>
            </a:rPr>
            <a:t>0-6; 6-12;</a:t>
          </a:r>
        </a:p>
      </dsp:txBody>
      <dsp:txXfrm>
        <a:off x="1290599" y="3448783"/>
        <a:ext cx="1238303" cy="1077179"/>
      </dsp:txXfrm>
    </dsp:sp>
    <dsp:sp modelId="{3E4CDAFB-C115-438A-A888-80E4547E3BE7}">
      <dsp:nvSpPr>
        <dsp:cNvPr id="0" name=""/>
        <dsp:cNvSpPr/>
      </dsp:nvSpPr>
      <dsp:spPr>
        <a:xfrm>
          <a:off x="2384071" y="2312767"/>
          <a:ext cx="289661" cy="2896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0BA119-EA16-4E47-909A-E9E02093305B}">
      <dsp:nvSpPr>
        <dsp:cNvPr id="0" name=""/>
        <dsp:cNvSpPr/>
      </dsp:nvSpPr>
      <dsp:spPr>
        <a:xfrm>
          <a:off x="2528902" y="2457597"/>
          <a:ext cx="1520723" cy="20683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3486" tIns="0" rIns="0" bIns="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800" b="1" kern="1200" dirty="0">
              <a:solidFill>
                <a:srgbClr val="FFFF00"/>
              </a:solidFill>
            </a:rPr>
            <a:t>Adolescência</a:t>
          </a:r>
        </a:p>
      </dsp:txBody>
      <dsp:txXfrm>
        <a:off x="2528902" y="2457597"/>
        <a:ext cx="1520723" cy="2068365"/>
      </dsp:txXfrm>
    </dsp:sp>
    <dsp:sp modelId="{ECA30B9D-8AFD-41B5-9DB3-7FFAA72B7715}">
      <dsp:nvSpPr>
        <dsp:cNvPr id="0" name=""/>
        <dsp:cNvSpPr/>
      </dsp:nvSpPr>
      <dsp:spPr>
        <a:xfrm>
          <a:off x="3886691" y="1537017"/>
          <a:ext cx="383801" cy="3838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D032D2-0299-4FD4-AAED-AE34F3708376}">
      <dsp:nvSpPr>
        <dsp:cNvPr id="0" name=""/>
        <dsp:cNvSpPr/>
      </dsp:nvSpPr>
      <dsp:spPr>
        <a:xfrm>
          <a:off x="4078592" y="1728917"/>
          <a:ext cx="1520723" cy="27970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369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400" b="1" kern="1200" dirty="0">
              <a:solidFill>
                <a:srgbClr val="FFFF00"/>
              </a:solidFill>
            </a:rPr>
            <a:t>Juventude</a:t>
          </a:r>
        </a:p>
      </dsp:txBody>
      <dsp:txXfrm>
        <a:off x="4078592" y="1728917"/>
        <a:ext cx="1520723" cy="2797045"/>
      </dsp:txXfrm>
    </dsp:sp>
    <dsp:sp modelId="{C6359D04-4CF1-4338-846E-39A0EDC25D34}">
      <dsp:nvSpPr>
        <dsp:cNvPr id="0" name=""/>
        <dsp:cNvSpPr/>
      </dsp:nvSpPr>
      <dsp:spPr>
        <a:xfrm>
          <a:off x="5523279" y="1023772"/>
          <a:ext cx="514149" cy="5141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A4262A-7FF6-4CA1-A795-6F927AB9063D}">
      <dsp:nvSpPr>
        <dsp:cNvPr id="0" name=""/>
        <dsp:cNvSpPr/>
      </dsp:nvSpPr>
      <dsp:spPr>
        <a:xfrm>
          <a:off x="5780354" y="1280847"/>
          <a:ext cx="1520723" cy="32451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2437" tIns="0" rIns="0" bIns="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200" b="1" kern="1200" dirty="0">
              <a:solidFill>
                <a:srgbClr val="FFFF00"/>
              </a:solidFill>
            </a:rPr>
            <a:t>Vida adulta</a:t>
          </a:r>
        </a:p>
      </dsp:txBody>
      <dsp:txXfrm>
        <a:off x="5780354" y="1280847"/>
        <a:ext cx="1520723" cy="32451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BubblePictureList">
  <dgm:title val=""/>
  <dgm:desc val=""/>
  <dgm:catLst>
    <dgm:cat type="picture" pri="22000"/>
    <dgm:cat type="pictureconvert" pri="2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8"/>
      <dgm:chPref val="8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7423"/>
        </dgm:alg>
        <dgm:choose name="Name3">
          <dgm:if name="Name4" func="var" arg="dir" op="equ" val="norm">
            <dgm:constrLst>
              <dgm:constr type="primFontSz" for="des" ptType="node" op="equ" val="65"/>
              <dgm:constr type="l" for="ch" forName="parent_text_1" refType="w" fact="0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4305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.8709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4457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if>
          <dgm:else name="Name5">
            <dgm:constrLst>
              <dgm:constr type="primFontSz" for="des" ptType="node" op="equ" val="65"/>
              <dgm:constr type="l" for="ch" forName="parent_text_1" refType="w" fact="0.3543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1344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1525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else>
        </dgm:choose>
      </dgm:if>
      <dgm:if name="Name6" axis="ch" ptType="node" func="cnt" op="equ" val="2">
        <dgm:alg type="composite">
          <dgm:param type="ar" val="3.193"/>
        </dgm:alg>
        <dgm:choose name="Name7">
          <dgm:if name="Name8" func="var" arg="dir" op="equ" val="norm">
            <dgm:constrLst>
              <dgm:constr type="primFontSz" for="des" ptType="node" op="equ" val="65"/>
              <dgm:constr type="l" for="ch" forName="image_accent_1" refType="w" fact="0.2342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2434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parent_text_1" refType="w" fact="0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image_accent_2" refType="w" fact="0.5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5074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2" refType="w" fact="0.6447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accent_1" refType="w" fact="0.6316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if>
          <dgm:else name="Name9">
            <dgm:constrLst>
              <dgm:constr type="primFontSz" for="des" ptType="node" op="equ" val="65"/>
              <dgm:constr type="l" for="ch" forName="image_accent_2" refType="w" fact="0.3747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3821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1" refType="w" fact="0.6447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parent_text_2" refType="w" fact="0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image_accent_1" refType="w" fact="0.5263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5355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accent_1" refType="w" fact="0.3289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else>
        </dgm:choose>
      </dgm:if>
      <dgm:if name="Name10" axis="ch" ptType="node" func="cnt" op="equ" val="3">
        <dgm:alg type="composite">
          <dgm:param type="ar" val="2.4052"/>
        </dgm:alg>
        <dgm:choose name="Name11">
          <dgm:if name="Name12" func="var" arg="dir" op="equ" val="norm">
            <dgm:constrLst>
              <dgm:constr type="primFontSz" for="des" ptType="node" op="equ" val="65"/>
              <dgm:constr type="l" for="ch" forName="accent_3" refType="w" fact="0.6316"/>
              <dgm:constr type="t" for="ch" forName="accent_3" refType="h" fact="0.8355"/>
              <dgm:constr type="w" for="ch" forName="accent_3" refType="w" fact="0.0395"/>
              <dgm:constr type="h" for="ch" forName="accent_3" refType="h" fact="0.0949"/>
              <dgm:constr type="l" for="ch" forName="image_accent_2" refType="w" fact="0.4936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501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4446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531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2368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246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1" refType="w" fact="0.3895"/>
              <dgm:constr type="t" for="ch" forName="accent_1" refType="h" fact="0"/>
              <dgm:constr type="w" for="ch" forName="accent_1" refType="w" fact="0.0711"/>
              <dgm:constr type="h" for="ch" forName="accent_1" refType="h" fact="0.1709"/>
              <dgm:constr type="l" for="ch" forName="parent_text_2" refType="w" fact="0.6447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parent_text_3" refType="w" fact="0.6316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accent_2" refType="w" fact="0.5789"/>
              <dgm:constr type="t" for="ch" forName="accent_2" refType="h" fact="0.0127"/>
              <dgm:constr type="w" for="ch" forName="accent_2" refType="w" fact="0.0526"/>
              <dgm:constr type="h" for="ch" forName="accent_2" refType="h" fact="0.1266"/>
            </dgm:constrLst>
          </dgm:if>
          <dgm:else name="Name13">
            <dgm:constrLst>
              <dgm:constr type="primFontSz" for="des" ptType="node" op="equ" val="65"/>
              <dgm:constr type="l" for="ch" forName="accent_1" refType="w" fact="0.3289"/>
              <dgm:constr type="t" for="ch" forName="accent_1" refType="h" fact="0.8355"/>
              <dgm:constr type="w" for="ch" forName="accent_1" refType="w" fact="0.0395"/>
              <dgm:constr type="h" for="ch" forName="accent_1" refType="h" fact="0.0949"/>
              <dgm:constr type="l" for="ch" forName="image_accent_2" refType="w" fact="0.3811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3885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3947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032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5237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5329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.6447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2" refType="w" fact="0.5395"/>
              <dgm:constr type="t" for="ch" forName="accent_2" refType="h" fact="0"/>
              <dgm:constr type="w" for="ch" forName="accent_2" refType="w" fact="0.0711"/>
              <dgm:constr type="h" for="ch" forName="accent_2" refType="h" fact="0.1709"/>
              <dgm:constr type="l" for="ch" forName="parent_text_3" refType="w" fact="0.0132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parent_text_2" refType="w" fact="0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accent_3" refType="w" fact="0.3684"/>
              <dgm:constr type="t" for="ch" forName="accent_3" refType="h" fact="0.0127"/>
              <dgm:constr type="w" for="ch" forName="accent_3" refType="w" fact="0.0526"/>
              <dgm:constr type="h" for="ch" forName="accent_3" refType="h" fact="0.1266"/>
            </dgm:constrLst>
          </dgm:else>
        </dgm:choose>
      </dgm:if>
      <dgm:if name="Name14" axis="ch" ptType="node" func="cnt" op="equ" val="4">
        <dgm:alg type="composite">
          <dgm:param type="ar" val="1.6704"/>
        </dgm:alg>
        <dgm:choose name="Name15">
          <dgm:if name="Name16" func="var" arg="dir" op="equ" val="norm">
            <dgm:constrLst>
              <dgm:constr type="primFontSz" for="des" ptType="node" op="equ" val="65"/>
              <dgm:constr type="l" for="ch" forName="image_accent_4" refType="w" fact="0.4626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692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4936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501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4446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531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2368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246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38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6316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.6447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5347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6005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6005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6268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if>
          <dgm:else name="Name17">
            <dgm:constrLst>
              <dgm:constr type="primFontSz" for="des" ptType="node" op="equ" val="65"/>
              <dgm:constr type="l" for="ch" forName="image_accent_4" refType="w" fact="0.4248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314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3811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3885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3947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032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5237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5329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.6447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53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0132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4126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3732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0442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3337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else>
        </dgm:choose>
      </dgm:if>
      <dgm:if name="Name18" axis="ch" ptType="node" func="cnt" op="equ" val="5">
        <dgm:alg type="composite">
          <dgm:param type="ar" val="1.5076"/>
        </dgm:alg>
        <dgm:choose name="Name19">
          <dgm:if name="Name20" func="var" arg="dir" op="equ" val="norm">
            <dgm:constrLst>
              <dgm:constr type="primFontSz" for="des" ptType="node" op="equ" val="65"/>
              <dgm:constr type="l" for="ch" forName="image_accent_5" refType="w" fact="0.5301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5361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528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593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483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90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352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435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231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240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3813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6182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63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5878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6265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.6522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6136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if>
          <dgm:else name="Name21">
            <dgm:constrLst>
              <dgm:constr type="primFontSz" for="des" ptType="node" op="equ" val="65"/>
              <dgm:constr type="l" for="ch" forName="image_accent_5" refType="w" fact="0.3677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3738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37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434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394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01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075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158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533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542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.6522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5492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034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02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0644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322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3478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else>
        </dgm:choose>
      </dgm:if>
      <dgm:if name="Name22" axis="ch" ptType="node" func="cnt" op="equ" val="6">
        <dgm:alg type="composite">
          <dgm:param type="ar" val="1.1351"/>
        </dgm:alg>
        <dgm:choose name="Name23">
          <dgm:if name="Name24" func="var" arg="dir" op="equ" val="norm">
            <dgm:constrLst>
              <dgm:constr type="primFontSz" for="des" ptType="node" op="equ" val="65"/>
              <dgm:constr type="l" for="ch" forName="image_accent_6" refType="w" fact="0.3864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3957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5301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5361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528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593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483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90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352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435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231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2401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3813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63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5878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6265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.6522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6182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5538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0195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6182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if>
          <dgm:else name="Name25">
            <dgm:constrLst>
              <dgm:constr type="primFontSz" for="des" ptType="node" op="equ" val="65"/>
              <dgm:constr type="l" for="ch" forName="image_accent_6" refType="w" fact="0.4379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4471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3677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3738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37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434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394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01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075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158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533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5435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.6522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5492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02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0644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322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034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3766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6328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3431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else>
        </dgm:choose>
      </dgm:if>
      <dgm:if name="Name26" axis="ch" ptType="node" func="cnt" op="equ" val="7">
        <dgm:alg type="composite">
          <dgm:param type="ar" val="1.0352"/>
        </dgm:alg>
        <dgm:choose name="Name27">
          <dgm:if name="Name28" func="var" arg="dir" op="equ" val="norm">
            <dgm:constrLst>
              <dgm:constr type="primFontSz" for="des" ptType="node" op="equ" val="65"/>
              <dgm:constr type="l" for="ch" forName="accent_1" refType="w" fact="0.7553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2" refType="w" fact="0.483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90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352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435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4" refType="w" fact="0.4528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593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5" refType="w" fact="0.5301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5361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6" refType="w" fact="0.3864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3957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7" refType="w" fact="0.5291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5356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1" refType="w" fact="0.231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240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3813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63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5878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.6522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6182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02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6265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652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105"/>
              <dgm:constr type="t" for="ch" forName="parent_text_7" refType="h" fact="0.87"/>
              <dgm:constr type="w" for="ch" forName="parent_text_7" refType="w" fact="0.407"/>
              <dgm:constr type="h" for="ch" forName="parent_text_7" refType="h" fact="0.13"/>
              <dgm:constr type="l" for="ch" forName="accent_6" refType="w" fact="0.6136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if>
          <dgm:else name="Name29">
            <dgm:constrLst>
              <dgm:constr type="primFontSz" for="des" ptType="node" op="equ" val="65"/>
              <dgm:constr type="l" for="ch" forName="accent_1" refType="w" fact="0.2061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7" refType="w" fact="0.3606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3671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6" refType="w" fact="0.4379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4471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5" refType="w" fact="0.3677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3738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4" refType="w" fact="0.437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434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2" refType="w" fact="0.394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01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075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158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1" refType="w" fact="0.533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542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.6522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5492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02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0644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034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63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322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278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485"/>
              <dgm:constr type="t" for="ch" forName="parent_text_7" refType="h" fact="0.87"/>
              <dgm:constr type="w" for="ch" forName="parent_text_7" refType="w" fact="0.347"/>
              <dgm:constr type="h" for="ch" forName="parent_text_7" refType="h" fact="0.13"/>
              <dgm:constr type="l" for="ch" forName="accent_6" refType="w" fact="0.3478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else>
        </dgm:choose>
        <dgm:layoutNode name="accent_6" styleLbl="alignNode1">
          <dgm:alg type="sp"/>
          <dgm:shape xmlns:r="http://schemas.openxmlformats.org/officeDocument/2006/relationships" type="donut" r:blip="">
            <dgm:adjLst>
              <dgm:adj idx="1" val="0.0746"/>
            </dgm:adjLst>
          </dgm:shape>
          <dgm:presOf/>
        </dgm:layoutNode>
      </dgm:if>
      <dgm:else name="Name30">
        <dgm:alg type="composite">
          <dgm:param type="ar" val="0.9705"/>
        </dgm:alg>
        <dgm:choose name="Name31">
          <dgm:if name="Name32" func="var" arg="dir" op="equ" val="norm">
            <dgm:constrLst>
              <dgm:constr type="primFontSz" for="des" ptType="node" op="equ" val="65"/>
              <dgm:constr type="l" for="ch" forName="accent_1" refType="w" fact="0.7599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6182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6449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6538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5291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5356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3864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3957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5301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5361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528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593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483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90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352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435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231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240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3813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63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5878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7038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.6522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6182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02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6265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165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2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if>
          <dgm:else name="Name33">
            <dgm:constrLst>
              <dgm:constr type="primFontSz" for="des" ptType="node" op="equ" val="65"/>
              <dgm:constr type="l" for="ch" forName="accent_1" refType="w" fact="0.2014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3431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253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2619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3606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3671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4379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4471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3677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3738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37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434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394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01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075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158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533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542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.6522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5492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02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0635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2705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034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635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322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49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3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else>
        </dgm:choose>
      </dgm:else>
    </dgm:choose>
    <dgm:forEach name="wrapper" axis="self" ptType="parTrans">
      <dgm:forEach name="wrapper2" axis="self" ptType="sibTrans" st="2">
        <dgm:forEach name="imageAccentRepeat" axis="self">
          <dgm:layoutNode name="imageAccentRepeatNode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</dgm:forEach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forEach name="Name34" axis="ch" ptType="node" cnt="1">
      <dgm:layoutNode name="parent_text_1" styleLbl="revTx">
        <dgm:varLst>
          <dgm:chMax val="0"/>
          <dgm:chPref val="0"/>
          <dgm:bulletEnabled val="1"/>
        </dgm:varLst>
        <dgm:choose name="Name35">
          <dgm:if name="Name36" func="var" arg="dir" op="equ" val="norm">
            <dgm:alg type="tx">
              <dgm:param type="parTxLTRAlign" val="r"/>
              <dgm:param type="shpTxLTRAlignCh" val="r"/>
              <dgm:param type="txAnchorVert" val="b"/>
              <dgm:param type="lnSpCh" val="15"/>
            </dgm:alg>
          </dgm:if>
          <dgm:else name="Name37">
            <dgm:alg type="tx">
              <dgm:param type="parTxLTRAlign" val="l"/>
              <dgm:param type="shpTxLTRAlignCh" val="l"/>
              <dgm:param type="txAnchorVert" val="b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01"/>
        </dgm:constrLst>
        <dgm:ruleLst>
          <dgm:rule type="primFontSz" val="5" fact="NaN" max="NaN"/>
        </dgm:ruleLst>
      </dgm:layoutNode>
      <dgm:layoutNode name="image_accent_1">
        <dgm:alg type="sp"/>
        <dgm:shape xmlns:r="http://schemas.openxmlformats.org/officeDocument/2006/relationships" r:blip="">
          <dgm:adjLst/>
        </dgm:shape>
        <dgm:presOf/>
        <dgm:constrLst/>
        <dgm:forEach name="Name38" ref="imageAccentRepeat"/>
      </dgm:layoutNode>
      <dgm:layoutNode name="accent_1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39" axis="ch" ptType="sibTrans" hideLastTrans="0" cnt="1">
      <dgm:layoutNode name="image_1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</dgm:forEach>
    <dgm:forEach name="Name41" axis="ch" ptType="node" st="2" cnt="1">
      <dgm:layoutNode name="parent_text_2" styleLbl="revTx">
        <dgm:varLst>
          <dgm:chMax val="0"/>
          <dgm:chPref val="0"/>
          <dgm:bulletEnabled val="1"/>
        </dgm:varLst>
        <dgm:choose name="Name42">
          <dgm:if name="Name43" func="var" arg="dir" op="equ" val="norm">
            <dgm:alg type="tx">
              <dgm:param type="parTxLTRAlign" val="l"/>
              <dgm:param type="lnSpCh" val="15"/>
            </dgm:alg>
          </dgm:if>
          <dgm:else name="Name44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2">
        <dgm:alg type="sp"/>
        <dgm:shape xmlns:r="http://schemas.openxmlformats.org/officeDocument/2006/relationships" r:blip="">
          <dgm:adjLst/>
        </dgm:shape>
        <dgm:presOf/>
        <dgm:constrLst/>
        <dgm:forEach name="Name45" ref="imageAccentRepeat"/>
      </dgm:layoutNode>
    </dgm:forEach>
    <dgm:forEach name="Name46" axis="ch" ptType="sibTrans" hideLastTrans="0" st="2" cnt="1">
      <dgm:layoutNode name="image_2">
        <dgm:alg type="sp"/>
        <dgm:shape xmlns:r="http://schemas.openxmlformats.org/officeDocument/2006/relationships" r:blip="">
          <dgm:adjLst/>
        </dgm:shape>
        <dgm:presOf/>
        <dgm:constrLst/>
        <dgm:forEach name="Name47" ref="imageRepeat"/>
      </dgm:layoutNode>
    </dgm:forEach>
    <dgm:forEach name="Name48" axis="ch" ptType="node" st="3" cnt="1">
      <dgm:layoutNode name="image_accent_3">
        <dgm:alg type="sp"/>
        <dgm:shape xmlns:r="http://schemas.openxmlformats.org/officeDocument/2006/relationships" r:blip="">
          <dgm:adjLst/>
        </dgm:shape>
        <dgm:presOf/>
        <dgm:constrLst/>
        <dgm:forEach name="Name49" ref="imageAccentRepeat"/>
      </dgm:layoutNode>
      <dgm:layoutNode name="parent_text_3" styleLbl="revTx">
        <dgm:varLst>
          <dgm:chMax val="0"/>
          <dgm:chPref val="0"/>
          <dgm:bulletEnabled val="1"/>
        </dgm:varLst>
        <dgm:choose name="Name50">
          <dgm:if name="Name51" func="var" arg="dir" op="equ" val="norm">
            <dgm:alg type="tx">
              <dgm:param type="parTxLTRAlign" val="l"/>
              <dgm:param type="lnSpCh" val="15"/>
            </dgm:alg>
          </dgm:if>
          <dgm:else name="Name52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2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  <dgm:layoutNode name="accent_3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53" axis="ch" ptType="sibTrans" hideLastTrans="0" st="3" cnt="1">
      <dgm:layoutNode name="image_3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</dgm:forEach>
    <dgm:forEach name="Name55" axis="ch" ptType="node" st="4" cnt="1">
      <dgm:layoutNode name="image_accent_4">
        <dgm:alg type="sp"/>
        <dgm:shape xmlns:r="http://schemas.openxmlformats.org/officeDocument/2006/relationships" r:blip="">
          <dgm:adjLst/>
        </dgm:shape>
        <dgm:presOf/>
        <dgm:constrLst/>
        <dgm:forEach name="Name56" ref="imageAccentRepeat"/>
      </dgm:layoutNode>
      <dgm:layoutNode name="parent_text_4" styleLbl="revTx">
        <dgm:varLst>
          <dgm:chMax val="0"/>
          <dgm:chPref val="0"/>
          <dgm:bulletEnabled val="1"/>
        </dgm:varLst>
        <dgm:choose name="Name57">
          <dgm:if name="Name58" func="var" arg="dir" op="equ" val="norm">
            <dgm:alg type="tx">
              <dgm:param type="parTxLTRAlign" val="l"/>
              <dgm:param type="lnSpCh" val="15"/>
            </dgm:alg>
          </dgm:if>
          <dgm:else name="Name59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4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60" axis="ch" ptType="sibTrans" hideLastTrans="0" st="4" cnt="1">
      <dgm:layoutNode name="image_4">
        <dgm:alg type="sp"/>
        <dgm:shape xmlns:r="http://schemas.openxmlformats.org/officeDocument/2006/relationships" r:blip="">
          <dgm:adjLst/>
        </dgm:shape>
        <dgm:presOf/>
        <dgm:constrLst/>
        <dgm:forEach name="Name61" ref="imageRepeat"/>
      </dgm:layoutNode>
    </dgm:forEach>
    <dgm:forEach name="Name62" axis="ch" ptType="node" st="5" cnt="1">
      <dgm:layoutNode name="image_accent_5">
        <dgm:alg type="sp"/>
        <dgm:shape xmlns:r="http://schemas.openxmlformats.org/officeDocument/2006/relationships" r:blip="">
          <dgm:adjLst/>
        </dgm:shape>
        <dgm:presOf/>
        <dgm:constrLst/>
        <dgm:forEach name="Name63" ref="imageAccentRepeat"/>
      </dgm:layoutNode>
      <dgm:layoutNode name="parent_text_5" styleLbl="revTx">
        <dgm:varLst>
          <dgm:chMax val="0"/>
          <dgm:chPref val="0"/>
          <dgm:bulletEnabled val="1"/>
        </dgm:varLst>
        <dgm:choose name="Name64">
          <dgm:if name="Name65" func="var" arg="dir" op="equ" val="norm">
            <dgm:alg type="tx">
              <dgm:param type="parTxLTRAlign" val="l"/>
              <dgm:param type="lnSpCh" val="15"/>
            </dgm:alg>
          </dgm:if>
          <dgm:else name="Name66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sibTrans" hideLastTrans="0" st="5" cnt="1">
      <dgm:layoutNode name="image_5">
        <dgm:alg type="sp"/>
        <dgm:shape xmlns:r="http://schemas.openxmlformats.org/officeDocument/2006/relationships" r:blip="">
          <dgm:adjLst/>
        </dgm:shape>
        <dgm:presOf/>
        <dgm:constrLst/>
        <dgm:forEach name="Name68" ref="imageRepeat"/>
      </dgm:layoutNode>
    </dgm:forEach>
    <dgm:forEach name="Name69" axis="ch" ptType="node" st="6" cnt="1">
      <dgm:layoutNode name="parent_text_6" styleLbl="revTx">
        <dgm:varLst>
          <dgm:chMax val="0"/>
          <dgm:chPref val="0"/>
          <dgm:bulletEnabled val="1"/>
        </dgm:varLst>
        <dgm:choose name="Name70">
          <dgm:if name="Name71" func="var" arg="dir" op="equ" val="norm">
            <dgm:alg type="tx">
              <dgm:param type="parTxLTRAlign" val="r"/>
              <dgm:param type="shpTxLTRAlignCh" val="r"/>
              <dgm:param type="lnSpCh" val="15"/>
            </dgm:alg>
          </dgm:if>
          <dgm:else name="Name72">
            <dgm:alg type="tx">
              <dgm:param type="parTxLTRAlign" val="l"/>
              <dgm:param type="shpTxLTRAlignCh" val="l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6">
        <dgm:alg type="sp"/>
        <dgm:shape xmlns:r="http://schemas.openxmlformats.org/officeDocument/2006/relationships" r:blip="">
          <dgm:adjLst/>
        </dgm:shape>
        <dgm:presOf/>
        <dgm:constrLst/>
        <dgm:forEach name="Name73" ref="imageAccentRepeat"/>
      </dgm:layoutNode>
      <dgm:layoutNode name="accent_5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74" axis="ch" ptType="sibTrans" hideLastTrans="0" st="6" cnt="1">
      <dgm:layoutNode name="image_6">
        <dgm:alg type="sp"/>
        <dgm:shape xmlns:r="http://schemas.openxmlformats.org/officeDocument/2006/relationships" r:blip="">
          <dgm:adjLst/>
        </dgm:shape>
        <dgm:presOf/>
        <dgm:constrLst/>
        <dgm:forEach name="Name75" ref="imageRepeat"/>
      </dgm:layoutNode>
    </dgm:forEach>
    <dgm:forEach name="Name76" axis="ch" ptType="node" st="7" cnt="1">
      <dgm:layoutNode name="parent_text_7" styleLbl="revTx">
        <dgm:varLst>
          <dgm:chMax val="0"/>
          <dgm:chPref val="0"/>
          <dgm:bulletEnabled val="1"/>
        </dgm:varLst>
        <dgm:choose name="Name77">
          <dgm:if name="Name78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79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7">
        <dgm:alg type="sp"/>
        <dgm:shape xmlns:r="http://schemas.openxmlformats.org/officeDocument/2006/relationships" r:blip="">
          <dgm:adjLst/>
        </dgm:shape>
        <dgm:presOf/>
        <dgm:constrLst/>
        <dgm:forEach name="Name80" ref="imageAccentRepeat"/>
      </dgm:layoutNode>
    </dgm:forEach>
    <dgm:forEach name="Name81" axis="ch" ptType="sibTrans" hideLastTrans="0" st="7" cnt="1">
      <dgm:layoutNode name="image_7">
        <dgm:alg type="sp"/>
        <dgm:shape xmlns:r="http://schemas.openxmlformats.org/officeDocument/2006/relationships" r:blip="">
          <dgm:adjLst/>
        </dgm:shape>
        <dgm:presOf/>
        <dgm:constrLst/>
        <dgm:forEach name="Name82" ref="imageRepeat"/>
      </dgm:layoutNode>
    </dgm:forEach>
    <dgm:forEach name="Name83" axis="ch" ptType="node" st="8" cnt="1">
      <dgm:layoutNode name="parent_text_8" styleLbl="revTx">
        <dgm:varLst>
          <dgm:chMax val="0"/>
          <dgm:chPref val="0"/>
          <dgm:bulletEnabled val="1"/>
        </dgm:varLst>
        <dgm:choose name="Name84">
          <dgm:if name="Name85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86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8">
        <dgm:alg type="sp"/>
        <dgm:shape xmlns:r="http://schemas.openxmlformats.org/officeDocument/2006/relationships" r:blip="">
          <dgm:adjLst/>
        </dgm:shape>
        <dgm:presOf/>
        <dgm:constrLst/>
        <dgm:forEach name="Name87" ref="imageAccentRepeat"/>
      </dgm:layoutNode>
    </dgm:forEach>
    <dgm:forEach name="Name88" axis="ch" ptType="sibTrans" hideLastTrans="0" st="8" cnt="1">
      <dgm:layoutNode name="image_8">
        <dgm:alg type="sp"/>
        <dgm:shape xmlns:r="http://schemas.openxmlformats.org/officeDocument/2006/relationships" r:blip="">
          <dgm:adjLst/>
        </dgm:shape>
        <dgm:presOf/>
        <dgm:constrLst/>
        <dgm:forEach name="Name89" ref="image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115BC-DE58-4757-9BA3-51F593336ECC}" type="datetimeFigureOut">
              <a:rPr lang="pt-PT" smtClean="0"/>
              <a:t>12/11/2017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DF70-A349-4B6D-9E0B-A554D8438EE0}" type="slidenum">
              <a:rPr lang="pt-PT" smtClean="0"/>
              <a:t>‹nº›</a:t>
            </a:fld>
            <a:endParaRPr lang="pt-PT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115BC-DE58-4757-9BA3-51F593336ECC}" type="datetimeFigureOut">
              <a:rPr lang="pt-PT" smtClean="0"/>
              <a:t>12/11/2017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DF70-A349-4B6D-9E0B-A554D8438EE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115BC-DE58-4757-9BA3-51F593336ECC}" type="datetimeFigureOut">
              <a:rPr lang="pt-PT" smtClean="0"/>
              <a:t>12/11/2017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DF70-A349-4B6D-9E0B-A554D8438EE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115BC-DE58-4757-9BA3-51F593336ECC}" type="datetimeFigureOut">
              <a:rPr lang="pt-PT" smtClean="0"/>
              <a:t>12/11/2017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DF70-A349-4B6D-9E0B-A554D8438EE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115BC-DE58-4757-9BA3-51F593336ECC}" type="datetimeFigureOut">
              <a:rPr lang="pt-PT" smtClean="0"/>
              <a:t>12/11/2017</a:t>
            </a:fld>
            <a:endParaRPr lang="pt-PT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DF70-A349-4B6D-9E0B-A554D8438EE0}" type="slidenum">
              <a:rPr lang="pt-PT" smtClean="0"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115BC-DE58-4757-9BA3-51F593336ECC}" type="datetimeFigureOut">
              <a:rPr lang="pt-PT" smtClean="0"/>
              <a:t>12/11/2017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DF70-A349-4B6D-9E0B-A554D8438EE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115BC-DE58-4757-9BA3-51F593336ECC}" type="datetimeFigureOut">
              <a:rPr lang="pt-PT" smtClean="0"/>
              <a:t>12/11/2017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DF70-A349-4B6D-9E0B-A554D8438EE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115BC-DE58-4757-9BA3-51F593336ECC}" type="datetimeFigureOut">
              <a:rPr lang="pt-PT" smtClean="0"/>
              <a:t>12/11/2017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DF70-A349-4B6D-9E0B-A554D8438EE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115BC-DE58-4757-9BA3-51F593336ECC}" type="datetimeFigureOut">
              <a:rPr lang="pt-PT" smtClean="0"/>
              <a:t>12/11/2017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DF70-A349-4B6D-9E0B-A554D8438EE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115BC-DE58-4757-9BA3-51F593336ECC}" type="datetimeFigureOut">
              <a:rPr lang="pt-PT" smtClean="0"/>
              <a:t>12/11/2017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DF70-A349-4B6D-9E0B-A554D8438EE0}" type="slidenum">
              <a:rPr lang="pt-PT" smtClean="0"/>
              <a:t>‹nº›</a:t>
            </a:fld>
            <a:endParaRPr lang="pt-PT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Clique no ícone para adicionar uma imagem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115BC-DE58-4757-9BA3-51F593336ECC}" type="datetimeFigureOut">
              <a:rPr lang="pt-PT" smtClean="0"/>
              <a:t>12/11/2017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DF70-A349-4B6D-9E0B-A554D8438EE0}" type="slidenum">
              <a:rPr lang="pt-PT" smtClean="0"/>
              <a:t>‹nº›</a:t>
            </a:fld>
            <a:endParaRPr lang="pt-PT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1D115BC-DE58-4757-9BA3-51F593336ECC}" type="datetimeFigureOut">
              <a:rPr lang="pt-PT" smtClean="0"/>
              <a:t>12/11/2017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2C9DF70-A349-4B6D-9E0B-A554D8438EE0}" type="slidenum">
              <a:rPr lang="pt-PT" smtClean="0"/>
              <a:t>‹nº›</a:t>
            </a:fld>
            <a:endParaRPr lang="pt-P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6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12.jpe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20.jpeg"/><Relationship Id="rId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hyperlink" Target="AgendaPalavraCrianc&#807;asA.pdf" TargetMode="External"/><Relationship Id="rId4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29.jpeg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1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10.jpeg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BlocoExploradores.pdf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10.jpeg"/><Relationship Id="rId4" Type="http://schemas.openxmlformats.org/officeDocument/2006/relationships/image" Target="../media/image1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9.jpg"/><Relationship Id="rId5" Type="http://schemas.openxmlformats.org/officeDocument/2006/relationships/image" Target="../media/image53.jpeg"/><Relationship Id="rId4" Type="http://schemas.openxmlformats.org/officeDocument/2006/relationships/hyperlink" Target="http://www.educris.com/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2.jpg"/><Relationship Id="rId4" Type="http://schemas.openxmlformats.org/officeDocument/2006/relationships/image" Target="../media/image61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5.jpg"/><Relationship Id="rId4" Type="http://schemas.openxmlformats.org/officeDocument/2006/relationships/image" Target="../media/image6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2420888"/>
            <a:ext cx="8229600" cy="850106"/>
          </a:xfrm>
        </p:spPr>
        <p:txBody>
          <a:bodyPr>
            <a:normAutofit fontScale="90000"/>
          </a:bodyPr>
          <a:lstStyle/>
          <a:p>
            <a:pPr algn="ctr"/>
            <a:br>
              <a:rPr lang="pt-PT" dirty="0"/>
            </a:br>
            <a:br>
              <a:rPr lang="pt-PT" dirty="0"/>
            </a:br>
            <a:r>
              <a:rPr lang="pt-PT" dirty="0"/>
              <a:t>O Evangelho da Família</a:t>
            </a:r>
            <a:br>
              <a:rPr lang="pt-PT" dirty="0"/>
            </a:br>
            <a:r>
              <a:rPr lang="pt-PT" dirty="0"/>
              <a:t>na Catequese</a:t>
            </a:r>
          </a:p>
        </p:txBody>
      </p:sp>
    </p:spTree>
    <p:extLst>
      <p:ext uri="{BB962C8B-B14F-4D97-AF65-F5344CB8AC3E}">
        <p14:creationId xmlns:p14="http://schemas.microsoft.com/office/powerpoint/2010/main" val="38205807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algn="ctr"/>
            <a:r>
              <a:rPr lang="pt-PT" dirty="0"/>
              <a:t>1º anúncio, anúncio 1º</a:t>
            </a:r>
            <a:endParaRPr lang="en-GB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251520" y="1628800"/>
            <a:ext cx="8892480" cy="54340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b="1" dirty="0">
                <a:solidFill>
                  <a:srgbClr val="FFFF00"/>
                </a:solidFill>
              </a:rPr>
              <a:t>«Jesus Cristo ama-te, deu a sua vida para te salvar, e agora vive contigo todos os dias para te iluminar, fortalecer, libertar.»</a:t>
            </a:r>
            <a:r>
              <a:rPr lang="pt-PT" dirty="0"/>
              <a:t>”</a:t>
            </a:r>
            <a:endParaRPr lang="en-GB" dirty="0"/>
          </a:p>
          <a:p>
            <a:pPr marL="0" indent="0" algn="r">
              <a:buNone/>
            </a:pPr>
            <a:r>
              <a:rPr lang="pt-PT" dirty="0"/>
              <a:t> </a:t>
            </a:r>
            <a:r>
              <a:rPr lang="pt-PT" i="1" dirty="0" err="1"/>
              <a:t>Evangelii</a:t>
            </a:r>
            <a:r>
              <a:rPr lang="pt-PT" i="1" dirty="0"/>
              <a:t> </a:t>
            </a:r>
            <a:r>
              <a:rPr lang="pt-PT" i="1" dirty="0" err="1"/>
              <a:t>Gaudium</a:t>
            </a:r>
            <a:r>
              <a:rPr lang="pt-PT" dirty="0"/>
              <a:t>, 163.</a:t>
            </a:r>
          </a:p>
          <a:p>
            <a:pPr marL="0" indent="0">
              <a:buNone/>
            </a:pPr>
            <a:endParaRPr lang="pt-PT" dirty="0"/>
          </a:p>
          <a:p>
            <a:pPr marL="0" indent="0">
              <a:buNone/>
            </a:pPr>
            <a:r>
              <a:rPr lang="pt-PT" dirty="0"/>
              <a:t>“toda a formação cristã é, primariamente, o aprofundamento do </a:t>
            </a:r>
            <a:r>
              <a:rPr lang="pt-PT" dirty="0" err="1"/>
              <a:t>querigma</a:t>
            </a:r>
            <a:r>
              <a:rPr lang="pt-PT" dirty="0"/>
              <a:t> que se vai, cada vez mais e melhor, fazendo carne, que nunca deixa de iluminar a tarefa catequética e permite compreender adequadamente o sentido de qualquer tema que se desenvolve na catequese. </a:t>
            </a:r>
            <a:r>
              <a:rPr lang="pt-PT" dirty="0">
                <a:solidFill>
                  <a:srgbClr val="FFFF00"/>
                </a:solidFill>
              </a:rPr>
              <a:t>É o anúncio que dá resposta ao anseio de infinito que existe em todo o coração humano</a:t>
            </a:r>
            <a:r>
              <a:rPr lang="pt-PT" dirty="0"/>
              <a:t>.”</a:t>
            </a:r>
            <a:endParaRPr lang="en-GB" dirty="0"/>
          </a:p>
          <a:p>
            <a:pPr marL="0" indent="0">
              <a:buNone/>
            </a:pPr>
            <a:endParaRPr lang="pt-PT" dirty="0"/>
          </a:p>
          <a:p>
            <a:pPr marL="0" indent="0" algn="r">
              <a:buNone/>
            </a:pPr>
            <a:r>
              <a:rPr lang="pt-PT" i="1" dirty="0" err="1"/>
              <a:t>Evangelii</a:t>
            </a:r>
            <a:r>
              <a:rPr lang="pt-PT" i="1" dirty="0"/>
              <a:t> </a:t>
            </a:r>
            <a:r>
              <a:rPr lang="pt-PT" i="1" dirty="0" err="1"/>
              <a:t>Gaudium</a:t>
            </a:r>
            <a:r>
              <a:rPr lang="pt-PT" dirty="0"/>
              <a:t>, 164.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2719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III – Lugares do Encontro</a:t>
            </a:r>
            <a:endParaRPr lang="en-GB" dirty="0"/>
          </a:p>
        </p:txBody>
      </p:sp>
      <p:graphicFrame>
        <p:nvGraphicFramePr>
          <p:cNvPr id="6" name="Marcador de Posição de Conteú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375001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Oval 6"/>
          <p:cNvSpPr/>
          <p:nvPr/>
        </p:nvSpPr>
        <p:spPr>
          <a:xfrm>
            <a:off x="3491880" y="2996952"/>
            <a:ext cx="1872208" cy="18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rgbClr val="002060"/>
                </a:solidFill>
              </a:rPr>
              <a:t>Catequese Comunitária</a:t>
            </a: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8" name="Chaveta à direita 7"/>
          <p:cNvSpPr/>
          <p:nvPr/>
        </p:nvSpPr>
        <p:spPr>
          <a:xfrm>
            <a:off x="7092280" y="1772816"/>
            <a:ext cx="432048" cy="4608512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Oval 8"/>
          <p:cNvSpPr/>
          <p:nvPr/>
        </p:nvSpPr>
        <p:spPr>
          <a:xfrm>
            <a:off x="7524328" y="3149352"/>
            <a:ext cx="1872208" cy="18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rgbClr val="002060"/>
                </a:solidFill>
              </a:rPr>
              <a:t>Catequese Mistagógica</a:t>
            </a:r>
          </a:p>
          <a:p>
            <a:pPr algn="ctr"/>
            <a:r>
              <a:rPr lang="pt-PT" dirty="0">
                <a:solidFill>
                  <a:srgbClr val="002060"/>
                </a:solidFill>
              </a:rPr>
              <a:t>-vivencial-</a:t>
            </a:r>
            <a:endParaRPr lang="en-GB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0813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900776762"/>
              </p:ext>
            </p:extLst>
          </p:nvPr>
        </p:nvGraphicFramePr>
        <p:xfrm>
          <a:off x="539552" y="-603448"/>
          <a:ext cx="12601400" cy="7461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ângulo 2"/>
          <p:cNvSpPr/>
          <p:nvPr/>
        </p:nvSpPr>
        <p:spPr>
          <a:xfrm>
            <a:off x="0" y="24884"/>
            <a:ext cx="2699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/>
              <a:t>IV.</a:t>
            </a:r>
          </a:p>
          <a:p>
            <a:r>
              <a:rPr lang="pt-PT" sz="2800" b="1" dirty="0"/>
              <a:t>MEDIADORES </a:t>
            </a:r>
          </a:p>
          <a:p>
            <a:r>
              <a:rPr lang="pt-PT" sz="2800" b="1" dirty="0"/>
              <a:t>DO ENCONTRO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31746122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pt-PT" sz="4000" dirty="0">
              <a:solidFill>
                <a:srgbClr val="FFFF00"/>
              </a:solidFill>
            </a:endParaRPr>
          </a:p>
          <a:p>
            <a:pPr marL="0" indent="0" algn="ctr">
              <a:buNone/>
            </a:pPr>
            <a:r>
              <a:rPr lang="pt-PT" sz="4000" dirty="0">
                <a:solidFill>
                  <a:srgbClr val="FFFF00"/>
                </a:solidFill>
              </a:rPr>
              <a:t>«A família é “</a:t>
            </a:r>
            <a:r>
              <a:rPr lang="pt-PT" sz="4000" b="1" dirty="0">
                <a:solidFill>
                  <a:srgbClr val="FFFF00"/>
                </a:solidFill>
              </a:rPr>
              <a:t>insubstituível</a:t>
            </a:r>
            <a:r>
              <a:rPr lang="pt-PT" sz="4000" dirty="0">
                <a:solidFill>
                  <a:srgbClr val="FFFF00"/>
                </a:solidFill>
              </a:rPr>
              <a:t>”» </a:t>
            </a:r>
          </a:p>
          <a:p>
            <a:pPr marL="0" indent="0">
              <a:buNone/>
            </a:pPr>
            <a:endParaRPr lang="pt-PT" dirty="0"/>
          </a:p>
          <a:p>
            <a:pPr marL="0" indent="0">
              <a:buNone/>
            </a:pPr>
            <a:r>
              <a:rPr lang="pt-PT" dirty="0"/>
              <a:t>S. João Paulo II, Exortação Apostólica </a:t>
            </a:r>
            <a:r>
              <a:rPr lang="pt-PT" i="1" dirty="0"/>
              <a:t>Catechesi Tradendae</a:t>
            </a:r>
            <a:r>
              <a:rPr lang="pt-PT" dirty="0"/>
              <a:t>,  68.</a:t>
            </a:r>
            <a:endParaRPr lang="en-GB" dirty="0"/>
          </a:p>
          <a:p>
            <a:pPr marL="0" indent="0">
              <a:buNone/>
            </a:pPr>
            <a:endParaRPr lang="pt-PT" dirty="0"/>
          </a:p>
          <a:p>
            <a:pPr marL="0" indent="0">
              <a:buNone/>
            </a:pPr>
            <a:endParaRPr lang="pt-PT" dirty="0"/>
          </a:p>
          <a:p>
            <a:pPr marL="0" indent="0">
              <a:buNone/>
            </a:pPr>
            <a:endParaRPr lang="pt-PT" dirty="0"/>
          </a:p>
          <a:p>
            <a:pPr marL="0" indent="0" algn="ctr">
              <a:buNone/>
            </a:pPr>
            <a:r>
              <a:rPr lang="pt-PT" dirty="0"/>
              <a:t>sobretudo na catequese da infância e, ainda que de modo diferente, da adolescência; </a:t>
            </a:r>
          </a:p>
          <a:p>
            <a:endParaRPr lang="pt-PT" dirty="0"/>
          </a:p>
          <a:p>
            <a:endParaRPr lang="pt-PT" dirty="0"/>
          </a:p>
          <a:p>
            <a:endParaRPr lang="en-GB" dirty="0"/>
          </a:p>
        </p:txBody>
      </p:sp>
      <p:sp>
        <p:nvSpPr>
          <p:cNvPr id="4" name="Oval 3"/>
          <p:cNvSpPr/>
          <p:nvPr/>
        </p:nvSpPr>
        <p:spPr>
          <a:xfrm>
            <a:off x="5652120" y="188640"/>
            <a:ext cx="2808312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Reafirmar uma referência complexa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1820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V – DESTINATÁRIOS DO ENCONTRO</a:t>
            </a:r>
            <a:endParaRPr lang="en-GB" dirty="0"/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591926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m 4" descr="bebe1.jpg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5446714"/>
            <a:ext cx="1102567" cy="1411286"/>
          </a:xfrm>
          <a:prstGeom prst="rect">
            <a:avLst/>
          </a:prstGeom>
        </p:spPr>
      </p:pic>
      <p:pic>
        <p:nvPicPr>
          <p:cNvPr id="6" name="Imagem 5" descr="elderly.jpg"/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56376" y="980728"/>
            <a:ext cx="1023558" cy="154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787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GB" dirty="0"/>
            </a:br>
            <a:r>
              <a:rPr lang="pt-PT" sz="6000" dirty="0"/>
              <a:t>INFÂNCIA</a:t>
            </a:r>
            <a:endParaRPr lang="en-GB" sz="60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5141168"/>
          </a:xfrm>
        </p:spPr>
        <p:txBody>
          <a:bodyPr>
            <a:normAutofit/>
          </a:bodyPr>
          <a:lstStyle/>
          <a:p>
            <a:r>
              <a:rPr lang="pt-PT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BATISMO, formação dos pais e dar começo a:</a:t>
            </a:r>
          </a:p>
          <a:p>
            <a:endParaRPr lang="pt-PT" b="1" dirty="0"/>
          </a:p>
          <a:p>
            <a:pPr marL="0" indent="0" algn="ctr">
              <a:buNone/>
            </a:pPr>
            <a:r>
              <a:rPr lang="pt-PT" sz="2800" dirty="0"/>
              <a:t>É uma primeira iniciação cristã que, “a maioria das vezes, deixa uma marca decisiva por toda a vida.”</a:t>
            </a:r>
            <a:endParaRPr lang="en-GB" sz="2800" dirty="0"/>
          </a:p>
          <a:p>
            <a:pPr marL="0" indent="0" algn="ctr">
              <a:buNone/>
            </a:pPr>
            <a:endParaRPr lang="pt-PT" i="1" dirty="0"/>
          </a:p>
          <a:p>
            <a:pPr marL="0" indent="0" algn="r">
              <a:buNone/>
            </a:pPr>
            <a:r>
              <a:rPr lang="pt-PT" sz="2100" i="1" dirty="0"/>
              <a:t>Diretório Geral da Catequese</a:t>
            </a:r>
            <a:r>
              <a:rPr lang="pt-PT" sz="2100" dirty="0"/>
              <a:t>, n. 226.</a:t>
            </a:r>
            <a:endParaRPr lang="en-GB" sz="2100" dirty="0"/>
          </a:p>
          <a:p>
            <a:endParaRPr lang="pt-PT" dirty="0"/>
          </a:p>
          <a:p>
            <a:r>
              <a:rPr lang="pt-PT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DESPERTAR RELIGIOSO</a:t>
            </a:r>
          </a:p>
          <a:p>
            <a:pPr marL="0" indent="0">
              <a:buNone/>
            </a:pPr>
            <a:r>
              <a:rPr lang="pt-PT" dirty="0">
                <a:solidFill>
                  <a:schemeClr val="tx1"/>
                </a:solidFill>
              </a:rPr>
              <a:t>Aprender familiarmente, com o que é familiar, em casa, na escola e na comunidade de fé</a:t>
            </a:r>
          </a:p>
        </p:txBody>
      </p:sp>
    </p:spTree>
    <p:extLst>
      <p:ext uri="{BB962C8B-B14F-4D97-AF65-F5344CB8AC3E}">
        <p14:creationId xmlns:p14="http://schemas.microsoft.com/office/powerpoint/2010/main" val="2458820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1º ano da Catequese: Um Despertar Religioso</a:t>
            </a: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223" y="1988840"/>
            <a:ext cx="2955447" cy="3933056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924944"/>
            <a:ext cx="3783266" cy="286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425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850900"/>
          </a:xfrm>
        </p:spPr>
        <p:txBody>
          <a:bodyPr/>
          <a:lstStyle/>
          <a:p>
            <a:r>
              <a:rPr lang="pt-PT" dirty="0"/>
              <a:t>Catequese Familiar 1º ano</a:t>
            </a:r>
            <a:endParaRPr lang="en-GB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1819">
            <a:off x="4629527" y="3212950"/>
            <a:ext cx="3980375" cy="3008245"/>
          </a:xfrm>
          <a:prstGeom prst="rect">
            <a:avLst/>
          </a:prstGeom>
        </p:spPr>
      </p:pic>
      <p:pic>
        <p:nvPicPr>
          <p:cNvPr id="7" name="Marcador de Posição de Conteúdo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548680"/>
            <a:ext cx="3024931" cy="2282492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294" r="2834" b="4407"/>
          <a:stretch/>
        </p:blipFill>
        <p:spPr>
          <a:xfrm>
            <a:off x="683568" y="1100606"/>
            <a:ext cx="3769956" cy="5292712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6813023" y="836712"/>
            <a:ext cx="575767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546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623527" y="620688"/>
            <a:ext cx="82296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PT" sz="4000" dirty="0">
                <a:solidFill>
                  <a:schemeClr val="tx2">
                    <a:satMod val="130000"/>
                  </a:schemeClr>
                </a:solidFill>
              </a:rPr>
              <a:t>Catequese Familiar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85455" y="1866725"/>
            <a:ext cx="3256777" cy="4365104"/>
          </a:xfrm>
          <a:prstGeom prst="rect">
            <a:avLst/>
          </a:prstGeom>
        </p:spPr>
      </p:pic>
      <p:sp>
        <p:nvSpPr>
          <p:cNvPr id="4" name="Fluxograma: armazenamento de acesso sequencial 3"/>
          <p:cNvSpPr/>
          <p:nvPr/>
        </p:nvSpPr>
        <p:spPr>
          <a:xfrm>
            <a:off x="395536" y="1672120"/>
            <a:ext cx="2201751" cy="1612864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Novas formas de trabalhar, a partir do que já </a:t>
            </a:r>
            <a:r>
              <a:rPr lang="pt-PT" dirty="0" err="1"/>
              <a:t>faziamos</a:t>
            </a:r>
            <a:endParaRPr lang="pt-PT" dirty="0"/>
          </a:p>
        </p:txBody>
      </p:sp>
      <p:sp>
        <p:nvSpPr>
          <p:cNvPr id="5" name="Oval 4"/>
          <p:cNvSpPr/>
          <p:nvPr/>
        </p:nvSpPr>
        <p:spPr>
          <a:xfrm>
            <a:off x="4355976" y="2636912"/>
            <a:ext cx="936104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7" name="Conexão recta unidireccional 6"/>
          <p:cNvCxnSpPr>
            <a:stCxn id="5" idx="0"/>
          </p:cNvCxnSpPr>
          <p:nvPr/>
        </p:nvCxnSpPr>
        <p:spPr>
          <a:xfrm flipV="1">
            <a:off x="4824028" y="1988840"/>
            <a:ext cx="1188132" cy="64807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ângulo 8"/>
          <p:cNvSpPr/>
          <p:nvPr/>
        </p:nvSpPr>
        <p:spPr>
          <a:xfrm>
            <a:off x="6012160" y="1854738"/>
            <a:ext cx="2592288" cy="10415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Pequenas inovações que devolvem à família o seu papel evangelizador</a:t>
            </a:r>
          </a:p>
        </p:txBody>
      </p:sp>
    </p:spTree>
    <p:extLst>
      <p:ext uri="{BB962C8B-B14F-4D97-AF65-F5344CB8AC3E}">
        <p14:creationId xmlns:p14="http://schemas.microsoft.com/office/powerpoint/2010/main" val="42876168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2º ano: Estabelecer uma relação pessoal</a:t>
            </a:r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25"/>
          <a:stretch/>
        </p:blipFill>
        <p:spPr>
          <a:xfrm>
            <a:off x="1259633" y="1844824"/>
            <a:ext cx="3118404" cy="4525963"/>
          </a:xfr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716" y="2924944"/>
            <a:ext cx="4520740" cy="3419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645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484784"/>
            <a:ext cx="5328592" cy="3771925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1619672" y="6021288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Conferência Episcopal Portuguesa,  13 de maio de 2017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54270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2993797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Marcador de Posição de Conteúdo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25"/>
          <a:stretch/>
        </p:blipFill>
        <p:spPr>
          <a:xfrm>
            <a:off x="755576" y="1849579"/>
            <a:ext cx="3118404" cy="4525963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716" y="2924944"/>
            <a:ext cx="4520740" cy="3419145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74" t="35855" r="2834" b="4407"/>
          <a:stretch/>
        </p:blipFill>
        <p:spPr>
          <a:xfrm>
            <a:off x="3498970" y="3004456"/>
            <a:ext cx="375010" cy="3388861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58"/>
          <a:stretch/>
        </p:blipFill>
        <p:spPr>
          <a:xfrm>
            <a:off x="8249705" y="2924944"/>
            <a:ext cx="426751" cy="3419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0519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3º ano: Iniciação Cristã</a:t>
            </a:r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44" y="1700808"/>
            <a:ext cx="3140700" cy="4525963"/>
          </a:xfr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052" y="1700808"/>
            <a:ext cx="4339183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8356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pt-PT" dirty="0"/>
              <a:t>3º ano</a:t>
            </a:r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18236"/>
            <a:ext cx="2376264" cy="3424359"/>
          </a:xfrm>
        </p:spPr>
      </p:pic>
      <p:pic>
        <p:nvPicPr>
          <p:cNvPr id="6" name="Marcador de Posição de Conteúdo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8" t="26806" r="30604" b="52628"/>
          <a:stretch/>
        </p:blipFill>
        <p:spPr>
          <a:xfrm>
            <a:off x="4958287" y="2348880"/>
            <a:ext cx="2356803" cy="1690255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5344601" y="4230929"/>
            <a:ext cx="15841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/>
              <a:t>Uma pedagogia do símbolo e da identidade cristã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3995936" y="980728"/>
            <a:ext cx="39604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/>
              <a:t>SOU DE CRISTO, </a:t>
            </a:r>
          </a:p>
          <a:p>
            <a:pPr algn="ctr"/>
            <a:r>
              <a:rPr lang="pt-PT" sz="3200" b="1" dirty="0"/>
              <a:t>SOU FELIZ</a:t>
            </a:r>
            <a:endParaRPr lang="en-GB" sz="32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3707904" y="5879252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/>
              <a:t>INICIAÇÃO CRISTÃ</a:t>
            </a:r>
            <a:endParaRPr lang="en-GB" sz="2800" b="1" dirty="0"/>
          </a:p>
        </p:txBody>
      </p:sp>
      <p:sp>
        <p:nvSpPr>
          <p:cNvPr id="9" name="Oval 8"/>
          <p:cNvSpPr/>
          <p:nvPr/>
        </p:nvSpPr>
        <p:spPr>
          <a:xfrm>
            <a:off x="6804248" y="4039135"/>
            <a:ext cx="2009438" cy="1677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Sacramentos</a:t>
            </a:r>
            <a:endParaRPr lang="en-GB" dirty="0"/>
          </a:p>
        </p:txBody>
      </p:sp>
      <p:sp>
        <p:nvSpPr>
          <p:cNvPr id="10" name="Oval 9"/>
          <p:cNvSpPr/>
          <p:nvPr/>
        </p:nvSpPr>
        <p:spPr>
          <a:xfrm>
            <a:off x="7596336" y="5086225"/>
            <a:ext cx="1944216" cy="17717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Comunidade</a:t>
            </a:r>
            <a:endParaRPr lang="en-GB" dirty="0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74" t="35855" r="2834" b="4407"/>
          <a:stretch/>
        </p:blipFill>
        <p:spPr>
          <a:xfrm>
            <a:off x="2555776" y="2057946"/>
            <a:ext cx="296157" cy="2676285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53" y="4196362"/>
            <a:ext cx="2914083" cy="2206110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58"/>
          <a:stretch/>
        </p:blipFill>
        <p:spPr>
          <a:xfrm>
            <a:off x="3864603" y="4196363"/>
            <a:ext cx="275349" cy="220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47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8" grpId="0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9188" y="0"/>
            <a:ext cx="8229600" cy="1143000"/>
          </a:xfrm>
        </p:spPr>
        <p:txBody>
          <a:bodyPr/>
          <a:lstStyle/>
          <a:p>
            <a:r>
              <a:rPr lang="pt-PT" dirty="0"/>
              <a:t>3º ano</a:t>
            </a:r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67685"/>
            <a:ext cx="864096" cy="1245221"/>
          </a:xfr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301028"/>
            <a:ext cx="1285988" cy="973559"/>
          </a:xfrm>
          <a:prstGeom prst="rect">
            <a:avLst/>
          </a:prstGeom>
        </p:spPr>
      </p:pic>
      <p:pic>
        <p:nvPicPr>
          <p:cNvPr id="6" name="Marcador de Posição de Conteúdo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8" t="26806" r="30604" b="52628"/>
          <a:stretch/>
        </p:blipFill>
        <p:spPr>
          <a:xfrm>
            <a:off x="4797753" y="1124744"/>
            <a:ext cx="2356803" cy="1690255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3995936" y="188640"/>
            <a:ext cx="39604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/>
              <a:t>SOU DE CRISTO, </a:t>
            </a:r>
          </a:p>
          <a:p>
            <a:pPr algn="ctr"/>
            <a:r>
              <a:rPr lang="pt-PT" sz="3200" b="1" dirty="0"/>
              <a:t>SOU FELIZ</a:t>
            </a:r>
            <a:endParaRPr lang="en-GB" sz="32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323528" y="2996952"/>
            <a:ext cx="842493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/>
              <a:t>«Conhecer a data do nosso Batismo significa conhecer uma data feliz. Mas o risco de não a saber é o de perder </a:t>
            </a:r>
            <a:r>
              <a:rPr lang="pt-PT" sz="2400" b="1" dirty="0"/>
              <a:t>a consciência daquilo que o Senhor fez em nós, a memória do dom que recebemos</a:t>
            </a:r>
            <a:r>
              <a:rPr lang="pt-PT" sz="2400" dirty="0"/>
              <a:t>. Então acabamos por considera-lo só como um facto que aconteceu no passado – nem sequer por nossa vontade, mas pela dos nossos pais – e por conseguinte, que já não tem incidência alguma sobre o presente. … devo conhecer também a data do meu Batismo, porque é um dia de festa.» </a:t>
            </a:r>
          </a:p>
          <a:p>
            <a:endParaRPr lang="pt-PT" sz="2400" dirty="0"/>
          </a:p>
          <a:p>
            <a:r>
              <a:rPr lang="pt-PT" dirty="0"/>
              <a:t>Papa Francisco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32395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Mapa da Vida Cristã: </a:t>
            </a:r>
            <a:br>
              <a:rPr lang="pt-PT" dirty="0"/>
            </a:br>
            <a:r>
              <a:rPr lang="pt-PT" dirty="0"/>
              <a:t>aprender a seguir Jesus... também nas férias!</a:t>
            </a:r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56792"/>
            <a:ext cx="7041566" cy="4958011"/>
          </a:xfrm>
        </p:spPr>
      </p:pic>
      <p:sp>
        <p:nvSpPr>
          <p:cNvPr id="3" name="Oval 2"/>
          <p:cNvSpPr/>
          <p:nvPr/>
        </p:nvSpPr>
        <p:spPr>
          <a:xfrm>
            <a:off x="2627784" y="1700808"/>
            <a:ext cx="3312368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Fazer Caminho</a:t>
            </a:r>
          </a:p>
          <a:p>
            <a:pPr algn="ctr"/>
            <a:r>
              <a:rPr lang="pt-PT" dirty="0"/>
              <a:t>Crescer na Fé</a:t>
            </a:r>
          </a:p>
          <a:p>
            <a:pPr algn="ctr"/>
            <a:r>
              <a:rPr lang="pt-PT" dirty="0"/>
              <a:t>Responsabilizar-me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27959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Recordações simbólicas</a:t>
            </a:r>
            <a:br>
              <a:rPr lang="pt-PT" dirty="0"/>
            </a:br>
            <a:r>
              <a:rPr lang="pt-PT" dirty="0"/>
              <a:t>também crianças </a:t>
            </a:r>
            <a:r>
              <a:rPr lang="pt-PT" dirty="0" err="1"/>
              <a:t>catecumenas</a:t>
            </a:r>
            <a:r>
              <a:rPr lang="pt-PT" dirty="0"/>
              <a:t> </a:t>
            </a:r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92510"/>
            <a:ext cx="3084107" cy="4365104"/>
          </a:xfr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343" y="1761046"/>
            <a:ext cx="3116801" cy="4404258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450" y="475428"/>
            <a:ext cx="1880231" cy="2665500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451" y="3284984"/>
            <a:ext cx="1968004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5852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4º ano</a:t>
            </a:r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72816"/>
            <a:ext cx="3150382" cy="4525963"/>
          </a:xfr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405" y="404664"/>
            <a:ext cx="2699938" cy="387474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634" y="3584718"/>
            <a:ext cx="3196774" cy="225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946759" y="5806543"/>
            <a:ext cx="4320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/>
              <a:t>Um percurso bíblico completo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37737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pt-PT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 Palavra de Deus na Minha Vida</a:t>
            </a:r>
            <a:endParaRPr lang="en-GB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7368">
            <a:off x="44696" y="2339204"/>
            <a:ext cx="6433814" cy="4525963"/>
          </a:xfr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780928"/>
            <a:ext cx="3226296" cy="26408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5619941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15816" y="184021"/>
            <a:ext cx="6120680" cy="1143000"/>
          </a:xfrm>
        </p:spPr>
        <p:txBody>
          <a:bodyPr>
            <a:noAutofit/>
          </a:bodyPr>
          <a:lstStyle/>
          <a:p>
            <a:r>
              <a:rPr lang="pt-PT" dirty="0"/>
              <a:t>Porque deixaria de ler e de escutar a Palavra?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48064" y="5517232"/>
            <a:ext cx="3394720" cy="9647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t-PT" sz="2800" b="1" dirty="0">
                <a:latin typeface="+mj-lt"/>
              </a:rPr>
              <a:t>Ano A, B, C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00808"/>
            <a:ext cx="2123447" cy="2996952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025">
            <a:off x="6141342" y="1621368"/>
            <a:ext cx="2029265" cy="289824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282" y="1530896"/>
            <a:ext cx="2828009" cy="4032104"/>
          </a:xfrm>
          <a:prstGeom prst="rect">
            <a:avLst/>
          </a:prstGeom>
        </p:spPr>
      </p:pic>
      <p:pic>
        <p:nvPicPr>
          <p:cNvPr id="9" name="Imagem 8">
            <a:hlinkClick r:id="rId5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2181">
            <a:off x="5271657" y="1847281"/>
            <a:ext cx="2029265" cy="2898240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539552" y="5229200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/>
              <a:t>Recordação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4500749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94" y="-1"/>
            <a:ext cx="4879826" cy="67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618" y="31998"/>
            <a:ext cx="3150382" cy="4525963"/>
          </a:xfrm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74" t="35855" r="2834" b="4407"/>
          <a:stretch/>
        </p:blipFill>
        <p:spPr>
          <a:xfrm>
            <a:off x="8768990" y="1264275"/>
            <a:ext cx="375010" cy="3388861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905294"/>
            <a:ext cx="2699938" cy="3874740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58" t="35201"/>
          <a:stretch/>
        </p:blipFill>
        <p:spPr>
          <a:xfrm>
            <a:off x="7186017" y="3717032"/>
            <a:ext cx="589978" cy="306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894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435280" cy="1661046"/>
          </a:xfrm>
        </p:spPr>
        <p:txBody>
          <a:bodyPr>
            <a:normAutofit fontScale="90000"/>
          </a:bodyPr>
          <a:lstStyle/>
          <a:p>
            <a:pPr marL="0" indent="0"/>
            <a:r>
              <a:rPr lang="pt-PT" dirty="0"/>
              <a:t>I – NO CORAÇÃO DA CATEQUESE</a:t>
            </a:r>
            <a:r>
              <a:rPr lang="pt-PT" dirty="0">
                <a:solidFill>
                  <a:srgbClr val="FFFF00"/>
                </a:solidFill>
              </a:rPr>
              <a:t>A IMPORTÂNCIA DO ENCONTRO</a:t>
            </a:r>
            <a:br>
              <a:rPr lang="pt-PT" dirty="0">
                <a:solidFill>
                  <a:srgbClr val="FFFF00"/>
                </a:solidFill>
              </a:rPr>
            </a:br>
            <a:r>
              <a:rPr lang="pt-PT" sz="1400" dirty="0">
                <a:solidFill>
                  <a:srgbClr val="FFFF00"/>
                </a:solidFill>
              </a:rPr>
              <a:t>1. - 5</a:t>
            </a:r>
            <a:br>
              <a:rPr lang="en-GB" sz="1400" dirty="0">
                <a:solidFill>
                  <a:schemeClr val="tx1"/>
                </a:solidFill>
              </a:rPr>
            </a:br>
            <a:endParaRPr lang="en-GB" dirty="0"/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50520581"/>
              </p:ext>
            </p:extLst>
          </p:nvPr>
        </p:nvGraphicFramePr>
        <p:xfrm>
          <a:off x="323528" y="1412776"/>
          <a:ext cx="8229600" cy="5218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243051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5º ano: </a:t>
            </a:r>
            <a:br>
              <a:rPr lang="pt-PT" dirty="0"/>
            </a:br>
            <a:r>
              <a:rPr lang="pt-PT" dirty="0"/>
              <a:t>uma consciência histórico-salvífica plena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98" y="1454226"/>
            <a:ext cx="2718120" cy="3921448"/>
          </a:xfrm>
          <a:prstGeom prst="rect">
            <a:avLst/>
          </a:prstGeom>
        </p:spPr>
      </p:pic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88681"/>
            <a:ext cx="2771800" cy="3969319"/>
          </a:xfrm>
        </p:spPr>
      </p:pic>
      <p:pic>
        <p:nvPicPr>
          <p:cNvPr id="6" name="Marcador de Posição de Conteúdo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956" y="2780928"/>
            <a:ext cx="2847044" cy="4077072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58"/>
          <a:stretch/>
        </p:blipFill>
        <p:spPr>
          <a:xfrm>
            <a:off x="8734175" y="3645023"/>
            <a:ext cx="401019" cy="3212977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418" y="2775198"/>
            <a:ext cx="2829961" cy="4082802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74" t="35855" r="2834" b="4407"/>
          <a:stretch/>
        </p:blipFill>
        <p:spPr>
          <a:xfrm>
            <a:off x="5928832" y="3645024"/>
            <a:ext cx="355547" cy="3212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434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Para trabalhar melhor… uma pedagogia de caminhada no nosso tempo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t-PT" dirty="0"/>
          </a:p>
          <a:p>
            <a:endParaRPr lang="en-GB" dirty="0"/>
          </a:p>
        </p:txBody>
      </p:sp>
      <p:pic>
        <p:nvPicPr>
          <p:cNvPr id="5" name="Marcador de Posição de Conteúdo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231625"/>
            <a:ext cx="2750138" cy="389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2012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pt-PT" dirty="0"/>
              <a:t>Uma ponte entre catequeses</a:t>
            </a:r>
          </a:p>
        </p:txBody>
      </p:sp>
      <p:pic>
        <p:nvPicPr>
          <p:cNvPr id="4" name="Marcador de Posição de Conteúdo 3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07" y="1471634"/>
            <a:ext cx="3190073" cy="4525963"/>
          </a:xfrm>
        </p:spPr>
      </p:pic>
      <p:sp>
        <p:nvSpPr>
          <p:cNvPr id="3" name="Oval 2"/>
          <p:cNvSpPr/>
          <p:nvPr/>
        </p:nvSpPr>
        <p:spPr>
          <a:xfrm>
            <a:off x="78904" y="2366450"/>
            <a:ext cx="2160240" cy="18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Na Criação</a:t>
            </a:r>
          </a:p>
        </p:txBody>
      </p:sp>
      <p:sp>
        <p:nvSpPr>
          <p:cNvPr id="7" name="Oval 6"/>
          <p:cNvSpPr/>
          <p:nvPr/>
        </p:nvSpPr>
        <p:spPr>
          <a:xfrm>
            <a:off x="908867" y="3433787"/>
            <a:ext cx="2376264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Na cultura  humana</a:t>
            </a:r>
            <a:endParaRPr lang="en-GB" dirty="0"/>
          </a:p>
        </p:txBody>
      </p:sp>
      <p:sp>
        <p:nvSpPr>
          <p:cNvPr id="8" name="Oval 7"/>
          <p:cNvSpPr/>
          <p:nvPr/>
        </p:nvSpPr>
        <p:spPr>
          <a:xfrm>
            <a:off x="2239144" y="4640069"/>
            <a:ext cx="1872208" cy="13318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Na Igreja, de que faço parte ativa</a:t>
            </a:r>
            <a:endParaRPr lang="en-GB" dirty="0"/>
          </a:p>
        </p:txBody>
      </p:sp>
      <p:pic>
        <p:nvPicPr>
          <p:cNvPr id="10" name="Marcador de Posição de Conteúdo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95" t="49826" r="5786" b="2140"/>
          <a:stretch/>
        </p:blipFill>
        <p:spPr>
          <a:xfrm>
            <a:off x="4427984" y="908720"/>
            <a:ext cx="3959308" cy="5332864"/>
          </a:xfrm>
          <a:prstGeom prst="rect">
            <a:avLst/>
          </a:prstGeom>
        </p:spPr>
      </p:pic>
      <p:sp>
        <p:nvSpPr>
          <p:cNvPr id="11" name="Rectângulo 10"/>
          <p:cNvSpPr/>
          <p:nvPr/>
        </p:nvSpPr>
        <p:spPr>
          <a:xfrm rot="21371044">
            <a:off x="2230867" y="2482294"/>
            <a:ext cx="1393125" cy="38816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200" dirty="0">
                <a:solidFill>
                  <a:schemeClr val="bg2"/>
                </a:solidFill>
                <a:latin typeface="Segoe Print" panose="02000600000000000000" pitchFamily="2" charset="0"/>
              </a:rPr>
              <a:t>Sinais de Deus</a:t>
            </a:r>
            <a:endParaRPr lang="en-GB" sz="1200" dirty="0">
              <a:solidFill>
                <a:schemeClr val="bg2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69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pt-PT" dirty="0"/>
              <a:t>Uma ponte entre catequeses</a:t>
            </a:r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916388"/>
            <a:ext cx="2181023" cy="3094359"/>
          </a:xfrm>
        </p:spPr>
      </p:pic>
      <p:sp>
        <p:nvSpPr>
          <p:cNvPr id="5" name="CaixaDeTexto 4"/>
          <p:cNvSpPr txBox="1"/>
          <p:nvPr/>
        </p:nvSpPr>
        <p:spPr>
          <a:xfrm>
            <a:off x="4942268" y="5373216"/>
            <a:ext cx="38884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600" b="1" dirty="0"/>
              <a:t>Embaixadores de Cristo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385" y="1072266"/>
            <a:ext cx="3096344" cy="4410058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78904" y="1072266"/>
            <a:ext cx="1396752" cy="12046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Na Criação</a:t>
            </a:r>
          </a:p>
        </p:txBody>
      </p:sp>
      <p:sp>
        <p:nvSpPr>
          <p:cNvPr id="8" name="Oval 7"/>
          <p:cNvSpPr/>
          <p:nvPr/>
        </p:nvSpPr>
        <p:spPr>
          <a:xfrm>
            <a:off x="1187624" y="1061891"/>
            <a:ext cx="1872208" cy="13318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Na Igreja, de que faço parte </a:t>
            </a:r>
            <a:r>
              <a:rPr lang="pt-PT" dirty="0" err="1"/>
              <a:t>activa</a:t>
            </a:r>
            <a:endParaRPr lang="en-GB" dirty="0"/>
          </a:p>
        </p:txBody>
      </p:sp>
      <p:sp>
        <p:nvSpPr>
          <p:cNvPr id="11" name="Rectângulo 10"/>
          <p:cNvSpPr/>
          <p:nvPr/>
        </p:nvSpPr>
        <p:spPr>
          <a:xfrm rot="21371044">
            <a:off x="511912" y="3566233"/>
            <a:ext cx="2334566" cy="75288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200" dirty="0">
                <a:solidFill>
                  <a:schemeClr val="bg2"/>
                </a:solidFill>
                <a:latin typeface="Segoe Print" panose="02000600000000000000" pitchFamily="2" charset="0"/>
              </a:rPr>
              <a:t>Sinais de Deus</a:t>
            </a:r>
            <a:endParaRPr lang="en-GB" sz="1200" dirty="0">
              <a:solidFill>
                <a:schemeClr val="bg2"/>
              </a:solidFill>
              <a:latin typeface="Segoe Print" panose="02000600000000000000" pitchFamily="2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123728" y="2020019"/>
            <a:ext cx="2016224" cy="17554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Na cultura  humana</a:t>
            </a:r>
            <a:endParaRPr lang="en-GB" dirty="0"/>
          </a:p>
        </p:txBody>
      </p:sp>
      <p:sp>
        <p:nvSpPr>
          <p:cNvPr id="13" name="Seta para a direita 12"/>
          <p:cNvSpPr/>
          <p:nvPr/>
        </p:nvSpPr>
        <p:spPr>
          <a:xfrm rot="2835623">
            <a:off x="3022680" y="3822512"/>
            <a:ext cx="2479615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Onde somos…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158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6º ano: o centro da fé</a:t>
            </a:r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556792"/>
            <a:ext cx="3145796" cy="4525963"/>
          </a:xfr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768" y="648072"/>
            <a:ext cx="3035624" cy="4365104"/>
          </a:xfrm>
          <a:prstGeom prst="rect">
            <a:avLst/>
          </a:prstGeom>
        </p:spPr>
      </p:pic>
      <p:sp>
        <p:nvSpPr>
          <p:cNvPr id="6" name="Rectângulo 5"/>
          <p:cNvSpPr/>
          <p:nvPr/>
        </p:nvSpPr>
        <p:spPr>
          <a:xfrm>
            <a:off x="4139952" y="5301208"/>
            <a:ext cx="396044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/>
              <a:t>Diário da Minha Conversão</a:t>
            </a:r>
          </a:p>
          <a:p>
            <a:pPr algn="ctr"/>
            <a:r>
              <a:rPr lang="pt-PT" dirty="0"/>
              <a:t>Uma pedagogia que prepara</a:t>
            </a:r>
          </a:p>
          <a:p>
            <a:pPr algn="ctr"/>
            <a:r>
              <a:rPr lang="pt-PT" dirty="0"/>
              <a:t> a  adolescência  </a:t>
            </a:r>
          </a:p>
        </p:txBody>
      </p:sp>
    </p:spTree>
    <p:extLst>
      <p:ext uri="{BB962C8B-B14F-4D97-AF65-F5344CB8AC3E}">
        <p14:creationId xmlns:p14="http://schemas.microsoft.com/office/powerpoint/2010/main" val="30774451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0" t="3605"/>
          <a:stretch/>
        </p:blipFill>
        <p:spPr bwMode="auto">
          <a:xfrm>
            <a:off x="0" y="3820"/>
            <a:ext cx="2864965" cy="402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Marcador de Posição de Conteúdo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304603"/>
            <a:ext cx="3145796" cy="4525963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74" t="35855" r="2834" b="4407"/>
          <a:stretch/>
        </p:blipFill>
        <p:spPr>
          <a:xfrm>
            <a:off x="7884368" y="620687"/>
            <a:ext cx="483041" cy="4365105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58"/>
          <a:stretch/>
        </p:blipFill>
        <p:spPr>
          <a:xfrm>
            <a:off x="5274821" y="3387063"/>
            <a:ext cx="426751" cy="3419145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830" y="620688"/>
            <a:ext cx="3035624" cy="436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7821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3284984"/>
            <a:ext cx="8229600" cy="1143000"/>
          </a:xfrm>
        </p:spPr>
        <p:txBody>
          <a:bodyPr/>
          <a:lstStyle/>
          <a:p>
            <a:pPr algn="ctr"/>
            <a:r>
              <a:rPr lang="pt-PT" dirty="0"/>
              <a:t>Formação de Catequistas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836712"/>
            <a:ext cx="3810000" cy="285750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261" y="836712"/>
            <a:ext cx="2227875" cy="2782072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282" y="4365104"/>
            <a:ext cx="2844651" cy="189736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2948608" y="2996952"/>
            <a:ext cx="2055440" cy="6972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Na paróquia</a:t>
            </a:r>
          </a:p>
        </p:txBody>
      </p:sp>
      <p:sp>
        <p:nvSpPr>
          <p:cNvPr id="7" name="Rectângulo arredondado 6"/>
          <p:cNvSpPr/>
          <p:nvPr/>
        </p:nvSpPr>
        <p:spPr>
          <a:xfrm>
            <a:off x="5529261" y="5877272"/>
            <a:ext cx="1995067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Na diocese</a:t>
            </a:r>
          </a:p>
        </p:txBody>
      </p:sp>
      <p:sp>
        <p:nvSpPr>
          <p:cNvPr id="8" name="Oval 7"/>
          <p:cNvSpPr/>
          <p:nvPr/>
        </p:nvSpPr>
        <p:spPr>
          <a:xfrm>
            <a:off x="6948264" y="3345582"/>
            <a:ext cx="2016224" cy="8034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Nacional</a:t>
            </a:r>
          </a:p>
        </p:txBody>
      </p:sp>
    </p:spTree>
    <p:extLst>
      <p:ext uri="{BB962C8B-B14F-4D97-AF65-F5344CB8AC3E}">
        <p14:creationId xmlns:p14="http://schemas.microsoft.com/office/powerpoint/2010/main" val="28208016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arcador de Posição de Conteúdo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829995"/>
            <a:ext cx="2932596" cy="3951288"/>
          </a:xfrm>
        </p:spPr>
      </p:pic>
      <p:pic>
        <p:nvPicPr>
          <p:cNvPr id="11" name="Marcador de Posição de Conteúdo 10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461" y="794047"/>
            <a:ext cx="2948031" cy="3951288"/>
          </a:xfrm>
        </p:spPr>
      </p:pic>
      <p:sp>
        <p:nvSpPr>
          <p:cNvPr id="2" name="CaixaDeTexto 1"/>
          <p:cNvSpPr txBox="1"/>
          <p:nvPr/>
        </p:nvSpPr>
        <p:spPr>
          <a:xfrm>
            <a:off x="4462455" y="5367364"/>
            <a:ext cx="24631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Em </a:t>
            </a:r>
            <a:r>
              <a:rPr lang="pt-PT" dirty="0">
                <a:hlinkClick r:id="rId4"/>
              </a:rPr>
              <a:t>www.educris.com</a:t>
            </a:r>
            <a:endParaRPr lang="pt-PT" dirty="0"/>
          </a:p>
          <a:p>
            <a:endParaRPr lang="pt-PT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276434"/>
            <a:ext cx="1629196" cy="1089546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575234"/>
            <a:ext cx="1266453" cy="1581491"/>
          </a:xfrm>
          <a:prstGeom prst="rect">
            <a:avLst/>
          </a:prstGeom>
        </p:spPr>
      </p:pic>
      <p:pic>
        <p:nvPicPr>
          <p:cNvPr id="7" name="Marcador de Posição de Conteúdo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1" y="1082262"/>
            <a:ext cx="2016224" cy="2702373"/>
          </a:xfrm>
          <a:prstGeom prst="rect">
            <a:avLst/>
          </a:prstGeom>
        </p:spPr>
      </p:pic>
      <p:sp>
        <p:nvSpPr>
          <p:cNvPr id="5" name="Rectângulo 4"/>
          <p:cNvSpPr/>
          <p:nvPr/>
        </p:nvSpPr>
        <p:spPr>
          <a:xfrm>
            <a:off x="6804248" y="1636036"/>
            <a:ext cx="1822892" cy="1864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bg1"/>
                </a:solidFill>
                <a:latin typeface="Kristen ITC" pitchFamily="66" charset="0"/>
              </a:rPr>
              <a:t>Educação</a:t>
            </a:r>
          </a:p>
          <a:p>
            <a:pPr algn="ctr"/>
            <a:r>
              <a:rPr lang="pt-PT" dirty="0">
                <a:solidFill>
                  <a:schemeClr val="bg1"/>
                </a:solidFill>
                <a:latin typeface="Kristen ITC" pitchFamily="66" charset="0"/>
              </a:rPr>
              <a:t>Parental</a:t>
            </a:r>
          </a:p>
        </p:txBody>
      </p:sp>
      <p:pic>
        <p:nvPicPr>
          <p:cNvPr id="9" name="Marcador de Posição de Conteúdo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451" y="4005064"/>
            <a:ext cx="2022164" cy="2724600"/>
          </a:xfrm>
          <a:prstGeom prst="rect">
            <a:avLst/>
          </a:prstGeom>
        </p:spPr>
      </p:pic>
      <p:sp>
        <p:nvSpPr>
          <p:cNvPr id="6" name="Rectângulo 5"/>
          <p:cNvSpPr/>
          <p:nvPr/>
        </p:nvSpPr>
        <p:spPr>
          <a:xfrm>
            <a:off x="6753452" y="4506057"/>
            <a:ext cx="2022164" cy="20162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bg1"/>
                </a:solidFill>
                <a:latin typeface="Kristen ITC" pitchFamily="66" charset="0"/>
              </a:rPr>
              <a:t>Despertar Religioso</a:t>
            </a:r>
          </a:p>
        </p:txBody>
      </p:sp>
    </p:spTree>
    <p:extLst>
      <p:ext uri="{BB962C8B-B14F-4D97-AF65-F5344CB8AC3E}">
        <p14:creationId xmlns:p14="http://schemas.microsoft.com/office/powerpoint/2010/main" val="31779555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PT" dirty="0"/>
              <a:t>Escola Paroquial de Pais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6992" r="26818" b="23510"/>
          <a:stretch/>
        </p:blipFill>
        <p:spPr>
          <a:xfrm>
            <a:off x="1331640" y="1495373"/>
            <a:ext cx="3701010" cy="4813732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5332931" y="2194079"/>
            <a:ext cx="26642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/>
              <a:t>Acolhimento</a:t>
            </a:r>
          </a:p>
          <a:p>
            <a:endParaRPr lang="pt-PT" sz="2400" b="1" dirty="0"/>
          </a:p>
          <a:p>
            <a:r>
              <a:rPr lang="pt-PT" sz="2400" b="1" dirty="0"/>
              <a:t>Informação</a:t>
            </a:r>
          </a:p>
          <a:p>
            <a:endParaRPr lang="pt-PT" sz="2400" b="1" dirty="0"/>
          </a:p>
          <a:p>
            <a:r>
              <a:rPr lang="pt-PT" sz="2400" b="1" dirty="0"/>
              <a:t>Formação</a:t>
            </a:r>
          </a:p>
          <a:p>
            <a:endParaRPr lang="pt-PT" sz="2400" b="1" dirty="0"/>
          </a:p>
          <a:p>
            <a:r>
              <a:rPr lang="pt-PT" sz="2400" b="1" dirty="0"/>
              <a:t>Catequese</a:t>
            </a:r>
          </a:p>
          <a:p>
            <a:endParaRPr lang="pt-PT" sz="2400" b="1" dirty="0"/>
          </a:p>
          <a:p>
            <a:r>
              <a:rPr lang="pt-PT" sz="2400" b="1" dirty="0"/>
              <a:t>Comunidade Viva!</a:t>
            </a:r>
          </a:p>
        </p:txBody>
      </p:sp>
      <p:sp>
        <p:nvSpPr>
          <p:cNvPr id="2" name="Rectângulo arredondado 1"/>
          <p:cNvSpPr/>
          <p:nvPr/>
        </p:nvSpPr>
        <p:spPr>
          <a:xfrm>
            <a:off x="4788024" y="6057077"/>
            <a:ext cx="3355774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Novidade!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7" t="1840" r="1308" b="1795"/>
          <a:stretch/>
        </p:blipFill>
        <p:spPr bwMode="auto">
          <a:xfrm>
            <a:off x="539552" y="3280767"/>
            <a:ext cx="2360565" cy="3042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515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/>
              <a:t>Catequese COM os adolescentes</a:t>
            </a:r>
            <a:endParaRPr lang="en-GB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218507"/>
            <a:ext cx="3696047" cy="2722661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051" y="2218506"/>
            <a:ext cx="4091431" cy="2722661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71" y="3886678"/>
            <a:ext cx="2046536" cy="297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614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t-PT" sz="3200" b="1" dirty="0"/>
              <a:t>“No início do ser cristão não há uma decisão ética ou uma grande ideia, mas o encontro com um acontecimento, com uma Pessoa que dá à vida um novo horizonte e, desta forma, um rumo decisivo.” </a:t>
            </a:r>
          </a:p>
          <a:p>
            <a:pPr marL="0" indent="0">
              <a:buNone/>
            </a:pPr>
            <a:endParaRPr lang="pt-PT" i="1" dirty="0"/>
          </a:p>
          <a:p>
            <a:pPr marL="0" indent="0" algn="r">
              <a:buNone/>
            </a:pPr>
            <a:r>
              <a:rPr lang="pt-PT" dirty="0"/>
              <a:t>Bento XVI</a:t>
            </a:r>
            <a:r>
              <a:rPr lang="pt-PT" i="1" dirty="0"/>
              <a:t>, Deus Caritas </a:t>
            </a:r>
            <a:r>
              <a:rPr lang="pt-PT" i="1" dirty="0" err="1"/>
              <a:t>Est</a:t>
            </a:r>
            <a:r>
              <a:rPr lang="pt-PT" dirty="0"/>
              <a:t> 1.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35128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/>
              <a:t>E ainda: </a:t>
            </a:r>
            <a:endParaRPr lang="en-GB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36"/>
          <a:stretch/>
        </p:blipFill>
        <p:spPr>
          <a:xfrm>
            <a:off x="0" y="-27384"/>
            <a:ext cx="2691927" cy="2071142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1" r="7431" b="4040"/>
          <a:stretch/>
        </p:blipFill>
        <p:spPr>
          <a:xfrm>
            <a:off x="2823032" y="1359485"/>
            <a:ext cx="3189127" cy="4490775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83" t="-623" r="192" b="623"/>
          <a:stretch/>
        </p:blipFill>
        <p:spPr>
          <a:xfrm>
            <a:off x="467542" y="2632506"/>
            <a:ext cx="2823033" cy="3861048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212950"/>
            <a:ext cx="2952328" cy="426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3455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Um pedido…</a:t>
            </a:r>
            <a:endParaRPr lang="en-GB" dirty="0"/>
          </a:p>
        </p:txBody>
      </p:sp>
      <p:pic>
        <p:nvPicPr>
          <p:cNvPr id="3" name="Marcador de Posição de Conteúdo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340768"/>
            <a:ext cx="3168352" cy="4246586"/>
          </a:xfrm>
          <a:prstGeom prst="rect">
            <a:avLst/>
          </a:prstGeom>
        </p:spPr>
      </p:pic>
      <p:sp>
        <p:nvSpPr>
          <p:cNvPr id="4" name="Rectângulo 3"/>
          <p:cNvSpPr/>
          <p:nvPr/>
        </p:nvSpPr>
        <p:spPr>
          <a:xfrm>
            <a:off x="3491880" y="2276872"/>
            <a:ext cx="2520280" cy="28803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bg1"/>
                </a:solidFill>
                <a:latin typeface="Kristen ITC" pitchFamily="66" charset="0"/>
              </a:rPr>
              <a:t>Educação</a:t>
            </a:r>
          </a:p>
          <a:p>
            <a:pPr algn="ctr"/>
            <a:r>
              <a:rPr lang="pt-PT" dirty="0">
                <a:solidFill>
                  <a:schemeClr val="bg1"/>
                </a:solidFill>
                <a:latin typeface="Kristen ITC" pitchFamily="66" charset="0"/>
              </a:rPr>
              <a:t>Parental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208959"/>
            <a:ext cx="2843808" cy="1896464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640956"/>
            <a:ext cx="2466975" cy="184785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776" y="1722883"/>
            <a:ext cx="281940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699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t-PT" sz="2800" b="1" dirty="0"/>
              <a:t>“A evangelização da pessoa e das comunidades depende totalmente da existência ou não deste </a:t>
            </a:r>
            <a:r>
              <a:rPr lang="pt-PT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encontro com Jesus Cristo</a:t>
            </a:r>
            <a:r>
              <a:rPr lang="pt-PT" sz="2800" b="1" dirty="0"/>
              <a:t>.”</a:t>
            </a:r>
            <a:r>
              <a:rPr lang="en-GB" sz="2800" b="1" dirty="0"/>
              <a:t> </a:t>
            </a:r>
          </a:p>
          <a:p>
            <a:endParaRPr lang="pt-PT" dirty="0"/>
          </a:p>
          <a:p>
            <a:endParaRPr lang="pt-PT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pt-PT" sz="1800" dirty="0"/>
              <a:t>Discurso de Bento XVI aos Bispos de Portugal (Roma, 10 de Novembro de 2007), in: </a:t>
            </a:r>
            <a:r>
              <a:rPr lang="pt-PT" sz="1800" i="1" dirty="0"/>
              <a:t>Lumen</a:t>
            </a:r>
            <a:r>
              <a:rPr lang="pt-PT" sz="1800" dirty="0"/>
              <a:t>, Ano 68 –Série III – n.º 6, (Novembro/Dezembro 2007), p. 20 (de 19-21).</a:t>
            </a:r>
            <a:endParaRPr lang="en-GB" sz="1800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6048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i="1" dirty="0" err="1"/>
              <a:t>Evangelii</a:t>
            </a:r>
            <a:r>
              <a:rPr lang="pt-PT" i="1" dirty="0"/>
              <a:t> </a:t>
            </a:r>
            <a:r>
              <a:rPr lang="pt-PT" i="1" dirty="0" err="1"/>
              <a:t>Gaudium</a:t>
            </a:r>
            <a:r>
              <a:rPr lang="pt-PT" dirty="0"/>
              <a:t>, 3:</a:t>
            </a:r>
            <a:endParaRPr lang="en-GB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pt-PT" sz="2800" dirty="0"/>
          </a:p>
          <a:p>
            <a:pPr marL="0" indent="0" algn="just">
              <a:buNone/>
            </a:pPr>
            <a:endParaRPr lang="pt-PT" sz="2800" dirty="0"/>
          </a:p>
          <a:p>
            <a:pPr marL="0" indent="0" algn="just">
              <a:buNone/>
            </a:pPr>
            <a:endParaRPr lang="pt-PT" sz="2800" dirty="0"/>
          </a:p>
          <a:p>
            <a:pPr marL="0" indent="0" algn="just">
              <a:buNone/>
            </a:pPr>
            <a:r>
              <a:rPr lang="pt-PT" sz="2800" b="1" dirty="0"/>
              <a:t>“Convido todo o cristão, em qualquer lugar e situação que se encontre, </a:t>
            </a:r>
            <a:r>
              <a:rPr lang="pt-PT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 renovar hoje mesmo o seu encontro pessoal com Jesus Cristo </a:t>
            </a:r>
            <a:r>
              <a:rPr lang="pt-PT" sz="2800" b="1" dirty="0"/>
              <a:t>ou, pelo menos, a tomar a decisão de se deixar encontrar por ele, </a:t>
            </a:r>
            <a:r>
              <a:rPr lang="pt-PT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de o procurar no dia-a-dia sem cessar</a:t>
            </a:r>
            <a:r>
              <a:rPr lang="pt-PT" sz="2800" b="1" dirty="0"/>
              <a:t>.” </a:t>
            </a:r>
          </a:p>
          <a:p>
            <a:endParaRPr lang="pt-PT" dirty="0"/>
          </a:p>
          <a:p>
            <a:endParaRPr lang="pt-PT" dirty="0"/>
          </a:p>
          <a:p>
            <a:endParaRPr lang="pt-PT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3653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PROBLEMAS</a:t>
            </a:r>
            <a:br>
              <a:rPr lang="en-GB" dirty="0"/>
            </a:br>
            <a:endParaRPr lang="en-GB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“A rutura na transmissão geracional da fé cristã no povo católico” </a:t>
            </a:r>
          </a:p>
          <a:p>
            <a:r>
              <a:rPr lang="pt-PT" dirty="0"/>
              <a:t>O secularismo </a:t>
            </a:r>
          </a:p>
          <a:p>
            <a:r>
              <a:rPr lang="pt-PT" dirty="0"/>
              <a:t>A degradação das famílias</a:t>
            </a:r>
          </a:p>
          <a:p>
            <a:r>
              <a:rPr lang="pt-PT" dirty="0"/>
              <a:t>A globalização</a:t>
            </a:r>
          </a:p>
          <a:p>
            <a:r>
              <a:rPr lang="pt-PT" dirty="0"/>
              <a:t>Confusão e relativismo </a:t>
            </a:r>
          </a:p>
          <a:p>
            <a:r>
              <a:rPr lang="pt-PT" dirty="0"/>
              <a:t>Urbanismo: individualismo e pluralismo ético, em que cada um seleciona as ideias e os comportamentos, não segundo o critério da </a:t>
            </a:r>
            <a:r>
              <a:rPr lang="pt-PT" i="1" dirty="0"/>
              <a:t>verdade e autenticidade</a:t>
            </a:r>
            <a:r>
              <a:rPr lang="pt-PT" dirty="0"/>
              <a:t>, mas consoante as conveniências pessoais.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8234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Posição de Conteú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584249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II – É CRISTO QUE VEM AO NOSSO ENCONTRO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4858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pt-PT" dirty="0"/>
          </a:p>
          <a:p>
            <a:pPr marL="0" indent="0" algn="ctr">
              <a:buNone/>
            </a:pPr>
            <a:r>
              <a:rPr lang="pt-PT" sz="3500" dirty="0"/>
              <a:t>“devido ao bem supremo, </a:t>
            </a:r>
          </a:p>
          <a:p>
            <a:pPr marL="0" indent="0" algn="ctr">
              <a:buNone/>
            </a:pPr>
            <a:r>
              <a:rPr lang="pt-PT" sz="3500" dirty="0"/>
              <a:t>que é </a:t>
            </a:r>
            <a:r>
              <a:rPr lang="pt-PT" sz="35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o conhecimento de Jesus Cristo, meu Senhor </a:t>
            </a:r>
            <a:r>
              <a:rPr lang="pt-PT" sz="3500" dirty="0"/>
              <a:t>(Fil 3, 8).”</a:t>
            </a:r>
          </a:p>
          <a:p>
            <a:pPr marL="0" indent="0">
              <a:buNone/>
            </a:pPr>
            <a:endParaRPr lang="pt-PT" sz="3500" dirty="0"/>
          </a:p>
          <a:p>
            <a:pPr marL="0" indent="0" algn="ctr">
              <a:buNone/>
            </a:pPr>
            <a:r>
              <a:rPr lang="pt-PT" sz="3500" dirty="0"/>
              <a:t>“como testemunhas do Ressuscitado”, </a:t>
            </a:r>
          </a:p>
          <a:p>
            <a:pPr marL="0" indent="0" algn="ctr">
              <a:buNone/>
            </a:pPr>
            <a:r>
              <a:rPr lang="pt-PT" sz="3500" dirty="0"/>
              <a:t>que eles se tornaram “as pedras do alicerce da sua Igreja.”</a:t>
            </a:r>
          </a:p>
          <a:p>
            <a:pPr marL="0" indent="0" algn="ctr">
              <a:buNone/>
            </a:pPr>
            <a:r>
              <a:rPr lang="pt-PT" sz="3500" dirty="0"/>
              <a:t> </a:t>
            </a:r>
          </a:p>
          <a:p>
            <a:pPr marL="0" indent="0" algn="ctr">
              <a:buNone/>
            </a:pPr>
            <a:br>
              <a:rPr lang="en-GB" dirty="0"/>
            </a:br>
            <a:r>
              <a:rPr lang="en-GB" sz="39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“</a:t>
            </a:r>
            <a:r>
              <a:rPr lang="pt-PT" sz="39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assíduos ao ensino dos Apóstolos, à comunhão fraterna, </a:t>
            </a:r>
          </a:p>
          <a:p>
            <a:pPr marL="0" indent="0" algn="ctr">
              <a:buNone/>
            </a:pPr>
            <a:r>
              <a:rPr lang="pt-PT" sz="3900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à fração do pão e às orações”</a:t>
            </a:r>
            <a:r>
              <a:rPr lang="pt-PT" sz="39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</a:p>
          <a:p>
            <a:pPr marL="0" indent="0" algn="r">
              <a:buNone/>
            </a:pPr>
            <a:r>
              <a:rPr lang="pt-PT" dirty="0" err="1"/>
              <a:t>Act</a:t>
            </a:r>
            <a:r>
              <a:rPr lang="pt-PT" dirty="0"/>
              <a:t> 2, 42. </a:t>
            </a:r>
            <a:br>
              <a:rPr lang="en-GB" dirty="0"/>
            </a:br>
            <a:endParaRPr lang="en-GB" dirty="0"/>
          </a:p>
        </p:txBody>
      </p:sp>
      <p:sp>
        <p:nvSpPr>
          <p:cNvPr id="5" name="Oval 4"/>
          <p:cNvSpPr/>
          <p:nvPr/>
        </p:nvSpPr>
        <p:spPr>
          <a:xfrm>
            <a:off x="4499992" y="332656"/>
            <a:ext cx="3024336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Fundamentação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5856361"/>
      </p:ext>
    </p:extLst>
  </p:cSld>
  <p:clrMapOvr>
    <a:masterClrMapping/>
  </p:clrMapOvr>
</p:sld>
</file>

<file path=ppt/theme/theme1.xml><?xml version="1.0" encoding="utf-8"?>
<a:theme xmlns:a="http://schemas.openxmlformats.org/drawingml/2006/main" name="Colmo">
  <a:themeElements>
    <a:clrScheme name="Colmo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o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olmo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796</TotalTime>
  <Words>937</Words>
  <Application>Microsoft Office PowerPoint</Application>
  <PresentationFormat>Apresentação no Ecrã (4:3)</PresentationFormat>
  <Paragraphs>166</Paragraphs>
  <Slides>41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41</vt:i4>
      </vt:variant>
    </vt:vector>
  </HeadingPairs>
  <TitlesOfParts>
    <vt:vector size="46" baseType="lpstr">
      <vt:lpstr>Arial</vt:lpstr>
      <vt:lpstr>Kristen ITC</vt:lpstr>
      <vt:lpstr>Segoe Print</vt:lpstr>
      <vt:lpstr>Tw Cen MT</vt:lpstr>
      <vt:lpstr>Colmo</vt:lpstr>
      <vt:lpstr>  O Evangelho da Família na Catequese</vt:lpstr>
      <vt:lpstr>Apresentação do PowerPoint</vt:lpstr>
      <vt:lpstr>I – NO CORAÇÃO DA CATEQUESEA IMPORTÂNCIA DO ENCONTRO 1. - 5 </vt:lpstr>
      <vt:lpstr>Apresentação do PowerPoint</vt:lpstr>
      <vt:lpstr>Apresentação do PowerPoint</vt:lpstr>
      <vt:lpstr>Evangelii Gaudium, 3:</vt:lpstr>
      <vt:lpstr>PROBLEMAS </vt:lpstr>
      <vt:lpstr>II – É CRISTO QUE VEM AO NOSSO ENCONTRO</vt:lpstr>
      <vt:lpstr>Apresentação do PowerPoint</vt:lpstr>
      <vt:lpstr>1º anúncio, anúncio 1º</vt:lpstr>
      <vt:lpstr>III – Lugares do Encontro</vt:lpstr>
      <vt:lpstr>Apresentação do PowerPoint</vt:lpstr>
      <vt:lpstr>Apresentação do PowerPoint</vt:lpstr>
      <vt:lpstr>V – DESTINATÁRIOS DO ENCONTRO</vt:lpstr>
      <vt:lpstr> INFÂNCIA</vt:lpstr>
      <vt:lpstr>1º ano da Catequese: Um Despertar Religioso</vt:lpstr>
      <vt:lpstr>Catequese Familiar 1º ano</vt:lpstr>
      <vt:lpstr>Catequese Familiar</vt:lpstr>
      <vt:lpstr>2º ano: Estabelecer uma relação pessoal</vt:lpstr>
      <vt:lpstr>Apresentação do PowerPoint</vt:lpstr>
      <vt:lpstr>3º ano: Iniciação Cristã</vt:lpstr>
      <vt:lpstr>3º ano</vt:lpstr>
      <vt:lpstr>3º ano</vt:lpstr>
      <vt:lpstr>Mapa da Vida Cristã:  aprender a seguir Jesus... também nas férias!</vt:lpstr>
      <vt:lpstr>Recordações simbólicas também crianças catecumenas </vt:lpstr>
      <vt:lpstr>4º ano</vt:lpstr>
      <vt:lpstr>A Palavra de Deus na Minha Vida</vt:lpstr>
      <vt:lpstr>Porque deixaria de ler e de escutar a Palavra?</vt:lpstr>
      <vt:lpstr>Apresentação do PowerPoint</vt:lpstr>
      <vt:lpstr>5º ano:  uma consciência histórico-salvífica plena</vt:lpstr>
      <vt:lpstr>Para trabalhar melhor… uma pedagogia de caminhada no nosso tempo</vt:lpstr>
      <vt:lpstr>Uma ponte entre catequeses</vt:lpstr>
      <vt:lpstr>Uma ponte entre catequeses</vt:lpstr>
      <vt:lpstr>6º ano: o centro da fé</vt:lpstr>
      <vt:lpstr>Apresentação do PowerPoint</vt:lpstr>
      <vt:lpstr>Formação de Catequistas</vt:lpstr>
      <vt:lpstr>Apresentação do PowerPoint</vt:lpstr>
      <vt:lpstr>Escola Paroquial de Pais</vt:lpstr>
      <vt:lpstr>Catequese COM os adolescentes</vt:lpstr>
      <vt:lpstr>E ainda: </vt:lpstr>
      <vt:lpstr>Um pedido…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1º ano da Catequese</dc:title>
  <dc:creator>Cristina</dc:creator>
  <cp:lastModifiedBy>Bruno Oliveira</cp:lastModifiedBy>
  <cp:revision>64</cp:revision>
  <dcterms:created xsi:type="dcterms:W3CDTF">2012-10-01T16:19:48Z</dcterms:created>
  <dcterms:modified xsi:type="dcterms:W3CDTF">2017-11-12T10:47:48Z</dcterms:modified>
</cp:coreProperties>
</file>